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65" r:id="rId3"/>
    <p:sldId id="266" r:id="rId4"/>
    <p:sldId id="256" r:id="rId5"/>
    <p:sldId id="257" r:id="rId6"/>
    <p:sldId id="270" r:id="rId7"/>
    <p:sldId id="258" r:id="rId8"/>
    <p:sldId id="259" r:id="rId9"/>
    <p:sldId id="271" r:id="rId10"/>
    <p:sldId id="260" r:id="rId11"/>
    <p:sldId id="262" r:id="rId12"/>
    <p:sldId id="263" r:id="rId13"/>
    <p:sldId id="272" r:id="rId14"/>
    <p:sldId id="264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F41"/>
    <a:srgbClr val="E14B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5" autoAdjust="0"/>
    <p:restoredTop sz="86429" autoAdjust="0"/>
  </p:normalViewPr>
  <p:slideViewPr>
    <p:cSldViewPr>
      <p:cViewPr varScale="1">
        <p:scale>
          <a:sx n="105" d="100"/>
          <a:sy n="105" d="100"/>
        </p:scale>
        <p:origin x="-6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0E4499-A518-4983-9D4C-47B1F9565FFB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4B9C5C-1650-4DFD-9F55-8CC819D49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786058"/>
            <a:ext cx="8643998" cy="1828800"/>
          </a:xfrm>
        </p:spPr>
        <p:txBody>
          <a:bodyPr>
            <a:normAutofit/>
          </a:bodyPr>
          <a:lstStyle/>
          <a:p>
            <a:pPr algn="l"/>
            <a:r>
              <a:rPr lang="uk-UA" sz="4000" dirty="0" smtClean="0">
                <a:solidFill>
                  <a:schemeClr val="bg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Х:20=240      х∙20=200    х-505=975</a:t>
            </a:r>
            <a:br>
              <a:rPr lang="uk-UA" sz="4000" dirty="0" smtClean="0">
                <a:solidFill>
                  <a:schemeClr val="bg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</a:br>
            <a:r>
              <a:rPr lang="uk-UA" sz="4000" dirty="0" smtClean="0">
                <a:solidFill>
                  <a:schemeClr val="bg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х:5=40          х∙54=540    х-8=92</a:t>
            </a:r>
            <a:endParaRPr lang="ru-RU" sz="4000" dirty="0">
              <a:solidFill>
                <a:schemeClr val="bg1"/>
              </a:solidFill>
              <a:effectLst>
                <a:outerShdw blurRad="127000" dist="200000" dir="2700000" algn="tl" rotWithShape="0">
                  <a:schemeClr val="accent2">
                    <a:lumMod val="75000"/>
                    <a:alpha val="30000"/>
                  </a:schemeClr>
                </a:outerShdw>
              </a:effectLst>
            </a:endParaRPr>
          </a:p>
        </p:txBody>
      </p:sp>
      <p:pic>
        <p:nvPicPr>
          <p:cNvPr id="3075" name="Picture 3" descr="C:\Documents and Settings\User\Рабочий стол\Футбол\%25u043C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500174"/>
            <a:ext cx="1714512" cy="1714512"/>
          </a:xfrm>
          <a:prstGeom prst="rect">
            <a:avLst/>
          </a:prstGeom>
          <a:noFill/>
        </p:spPr>
      </p:pic>
      <p:pic>
        <p:nvPicPr>
          <p:cNvPr id="3076" name="Picture 4" descr="C:\Documents and Settings\User\Рабочий стол\Футбол\%25uк043C7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571868" y="1500174"/>
            <a:ext cx="1714512" cy="171451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extrusionH="6350"/>
        </p:spPr>
      </p:pic>
      <p:pic>
        <p:nvPicPr>
          <p:cNvPr id="3077" name="Picture 5" descr="C:\Documents and Settings\User\Рабочий стол\Футбол\%25u0п43C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1500174"/>
            <a:ext cx="1714512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928934"/>
            <a:ext cx="8929718" cy="2257428"/>
          </a:xfrm>
        </p:spPr>
        <p:txBody>
          <a:bodyPr>
            <a:normAutofit fontScale="90000"/>
          </a:bodyPr>
          <a:lstStyle/>
          <a:p>
            <a:pPr algn="l"/>
            <a:r>
              <a:rPr lang="uk-UA" sz="4000" dirty="0" smtClean="0">
                <a:solidFill>
                  <a:schemeClr val="bg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Х:20=240        х∙20=200        х-505=975</a:t>
            </a:r>
            <a: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/>
            </a:r>
            <a:b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</a:br>
            <a: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</a:t>
            </a:r>
            <a:r>
              <a:rPr lang="uk-UA" sz="4000" dirty="0" smtClean="0">
                <a:solidFill>
                  <a:srgbClr val="C0000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х=4800</a:t>
            </a:r>
            <a:r>
              <a:rPr lang="uk-UA" sz="4000" dirty="0" smtClean="0">
                <a:solidFill>
                  <a:srgbClr val="0070C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         х=10               </a:t>
            </a:r>
            <a:r>
              <a:rPr lang="uk-UA" sz="4000" dirty="0" smtClean="0">
                <a:solidFill>
                  <a:srgbClr val="00B05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х=1480 </a:t>
            </a:r>
            <a:r>
              <a:rPr lang="uk-UA" sz="4000" dirty="0" smtClean="0">
                <a:solidFill>
                  <a:srgbClr val="0070C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 </a:t>
            </a:r>
            <a: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/>
            </a:r>
            <a:b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</a:br>
            <a: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</a:t>
            </a:r>
            <a:r>
              <a:rPr lang="uk-UA" sz="4000" dirty="0" smtClean="0">
                <a:solidFill>
                  <a:schemeClr val="bg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х:5=40            х∙54=540        х-8=92</a:t>
            </a:r>
            <a: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/>
            </a:r>
            <a:b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</a:br>
            <a:r>
              <a:rPr lang="uk-UA" sz="4000" dirty="0" smtClean="0">
                <a:solidFill>
                  <a:schemeClr val="tx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</a:t>
            </a:r>
            <a:r>
              <a:rPr lang="uk-UA" sz="4000" dirty="0" smtClean="0">
                <a:solidFill>
                  <a:srgbClr val="C0000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х=200</a:t>
            </a:r>
            <a:r>
              <a:rPr lang="uk-UA" sz="4000" dirty="0" smtClean="0">
                <a:solidFill>
                  <a:srgbClr val="0070C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             х=10               </a:t>
            </a:r>
            <a:r>
              <a:rPr lang="uk-UA" sz="4000" dirty="0" smtClean="0">
                <a:solidFill>
                  <a:srgbClr val="00B050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</a:rPr>
              <a:t>х=100</a:t>
            </a:r>
            <a:endParaRPr lang="ru-RU" sz="4000" dirty="0">
              <a:solidFill>
                <a:srgbClr val="00B050"/>
              </a:solidFill>
              <a:effectLst>
                <a:outerShdw blurRad="127000" dist="200000" dir="2700000" algn="tl" rotWithShape="0">
                  <a:schemeClr val="accent2">
                    <a:lumMod val="75000"/>
                    <a:alpha val="30000"/>
                  </a:schemeClr>
                </a:outerShdw>
              </a:effectLst>
            </a:endParaRPr>
          </a:p>
        </p:txBody>
      </p:sp>
      <p:pic>
        <p:nvPicPr>
          <p:cNvPr id="7" name="Picture 3" descr="C:\Documents and Settings\User\Рабочий стол\Футбол\%25u043C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142984"/>
            <a:ext cx="1714512" cy="1714512"/>
          </a:xfrm>
          <a:prstGeom prst="rect">
            <a:avLst/>
          </a:prstGeom>
          <a:noFill/>
        </p:spPr>
      </p:pic>
      <p:pic>
        <p:nvPicPr>
          <p:cNvPr id="8" name="Picture 4" descr="C:\Documents and Settings\User\Рабочий стол\Футбол\%25uк043C7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643306" y="1142984"/>
            <a:ext cx="1714512" cy="171451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extrusionH="6350"/>
        </p:spPr>
      </p:pic>
      <p:pic>
        <p:nvPicPr>
          <p:cNvPr id="9" name="Picture 5" descr="C:\Documents and Settings\User\Рабочий стол\Футбол\%25u0п43C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1142984"/>
            <a:ext cx="1714512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2000240"/>
            <a:ext cx="2500330" cy="1143008"/>
          </a:xfrm>
          <a:prstGeom prst="rect">
            <a:avLst/>
          </a:prstGeom>
          <a:solidFill>
            <a:srgbClr val="D34F41">
              <a:alpha val="82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E14B3F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857620" y="1928802"/>
            <a:ext cx="1285884" cy="1285884"/>
          </a:xfrm>
          <a:prstGeom prst="ellipse">
            <a:avLst/>
          </a:prstGeom>
          <a:solidFill>
            <a:srgbClr val="0070C0">
              <a:alpha val="66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429256" y="1928802"/>
            <a:ext cx="1357322" cy="1285884"/>
          </a:xfrm>
          <a:prstGeom prst="triangle">
            <a:avLst>
              <a:gd name="adj" fmla="val 50952"/>
            </a:avLst>
          </a:prstGeom>
          <a:solidFill>
            <a:srgbClr val="00B050">
              <a:alpha val="62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учное управление 6"/>
          <p:cNvSpPr/>
          <p:nvPr/>
        </p:nvSpPr>
        <p:spPr>
          <a:xfrm>
            <a:off x="7072330" y="2071678"/>
            <a:ext cx="1285884" cy="1071570"/>
          </a:xfrm>
          <a:prstGeom prst="flowChartManualOperation">
            <a:avLst/>
          </a:prstGeom>
          <a:solidFill>
            <a:srgbClr val="0070C0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786314" y="3929066"/>
            <a:ext cx="2143140" cy="1143008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ильный пятиугольник 8"/>
          <p:cNvSpPr/>
          <p:nvPr/>
        </p:nvSpPr>
        <p:spPr>
          <a:xfrm>
            <a:off x="2285984" y="3714752"/>
            <a:ext cx="1714512" cy="1557342"/>
          </a:xfrm>
          <a:prstGeom prst="pentagon">
            <a:avLst/>
          </a:prstGeom>
          <a:solidFill>
            <a:srgbClr val="00B050">
              <a:alpha val="76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Рабочий стол\Футбол\1321797279_euro2012_sankciy_ne_bud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84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714348" y="500042"/>
            <a:ext cx="7615262" cy="6000792"/>
          </a:xfrm>
        </p:spPr>
        <p:txBody>
          <a:bodyPr/>
          <a:lstStyle/>
          <a:p>
            <a:endParaRPr lang="uk-UA" dirty="0" smtClean="0">
              <a:solidFill>
                <a:schemeClr val="bg1"/>
              </a:solidFill>
            </a:endParaRP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                                                  </a:t>
            </a:r>
            <a:r>
              <a:rPr lang="uk-UA" sz="4800" dirty="0" smtClean="0">
                <a:solidFill>
                  <a:schemeClr val="bg1"/>
                </a:solidFill>
              </a:rPr>
              <a:t>105м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sz="5400" dirty="0" smtClean="0">
                <a:solidFill>
                  <a:schemeClr val="bg1"/>
                </a:solidFill>
              </a:rPr>
              <a:t> 68м</a:t>
            </a:r>
            <a:endParaRPr lang="ru-RU" sz="5400" dirty="0" smtClean="0">
              <a:solidFill>
                <a:schemeClr val="bg1"/>
              </a:solidFill>
            </a:endParaRPr>
          </a:p>
          <a:p>
            <a:endParaRPr lang="uk-UA" sz="5400" dirty="0" smtClean="0">
              <a:solidFill>
                <a:schemeClr val="bg1"/>
              </a:solidFill>
            </a:endParaRPr>
          </a:p>
          <a:p>
            <a:r>
              <a:rPr lang="uk-UA" sz="5400" dirty="0" smtClean="0">
                <a:solidFill>
                  <a:schemeClr val="bg1"/>
                </a:solidFill>
              </a:rPr>
              <a:t>Р-?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Documents and Settings\User\Рабочий стол\Футбол\ф поле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14546" y="2000240"/>
            <a:ext cx="4802766" cy="2643206"/>
          </a:xfrm>
          <a:prstGeom prst="rect">
            <a:avLst/>
          </a:prstGeom>
          <a:noFill/>
        </p:spPr>
      </p:pic>
      <p:pic>
        <p:nvPicPr>
          <p:cNvPr id="4" name="Picture 5" descr="C:\Documents and Settings\User\Рабочий стол\Футбол\%25u0п43C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85728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471858" cy="2900370"/>
          </a:xfrm>
        </p:spPr>
        <p:txBody>
          <a:bodyPr/>
          <a:lstStyle/>
          <a:p>
            <a:pPr>
              <a:buNone/>
            </a:pPr>
            <a:r>
              <a:rPr lang="uk-UA" sz="4800" dirty="0" smtClean="0">
                <a:solidFill>
                  <a:schemeClr val="bg1"/>
                </a:solidFill>
              </a:rPr>
              <a:t>а) </a:t>
            </a:r>
            <a:r>
              <a:rPr lang="uk-UA" sz="4800" dirty="0" smtClean="0">
                <a:solidFill>
                  <a:schemeClr val="bg1"/>
                </a:solidFill>
              </a:rPr>
              <a:t>356 м</a:t>
            </a:r>
            <a:endParaRPr lang="uk-UA" sz="4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4800" dirty="0" smtClean="0">
                <a:solidFill>
                  <a:schemeClr val="bg1"/>
                </a:solidFill>
              </a:rPr>
              <a:t>б) </a:t>
            </a:r>
            <a:r>
              <a:rPr lang="uk-UA" sz="4800" dirty="0" smtClean="0">
                <a:solidFill>
                  <a:schemeClr val="bg1"/>
                </a:solidFill>
              </a:rPr>
              <a:t>346 м</a:t>
            </a:r>
            <a:endParaRPr lang="uk-UA" sz="4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uk-UA" sz="4800" dirty="0" smtClean="0">
                <a:solidFill>
                  <a:schemeClr val="bg1"/>
                </a:solidFill>
              </a:rPr>
              <a:t>в) </a:t>
            </a:r>
            <a:r>
              <a:rPr lang="uk-UA" sz="4800" dirty="0" smtClean="0">
                <a:solidFill>
                  <a:schemeClr val="bg1"/>
                </a:solidFill>
              </a:rPr>
              <a:t>366 м</a:t>
            </a:r>
            <a:endParaRPr lang="uk-UA" sz="4800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User\Рабочий стол\Футбол\тал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1214422"/>
            <a:ext cx="4673297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User\Рабочий стол\Футбол\euro-2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Рабочий стол\Футбол\1321797279_euro2012_sankciy_ne_bud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84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85728"/>
            <a:ext cx="8001056" cy="2357454"/>
          </a:xfrm>
          <a:solidFill>
            <a:schemeClr val="accent2">
              <a:lumMod val="75000"/>
            </a:schemeClr>
          </a:solidFill>
          <a:effectLst/>
        </p:spPr>
        <p:txBody>
          <a:bodyPr>
            <a:noAutofit/>
          </a:bodyPr>
          <a:lstStyle/>
          <a:p>
            <a:pPr algn="ctr"/>
            <a:r>
              <a:rPr lang="uk-UA" sz="5400" i="1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  <a:t>Двадцять друге лютого</a:t>
            </a:r>
            <a:br>
              <a:rPr lang="uk-UA" sz="5400" i="1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</a:br>
            <a:r>
              <a:rPr lang="uk-UA" sz="5400" i="1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  <a:t>Класна робота</a:t>
            </a:r>
            <a:endParaRPr lang="ru-RU" sz="5400" i="1" dirty="0">
              <a:solidFill>
                <a:schemeClr val="bg1"/>
              </a:solidFill>
              <a:effectLst>
                <a:outerShdw blurRad="114300" dist="101600" dir="2700000" algn="tl" rotWithShape="0">
                  <a:schemeClr val="accent2">
                    <a:lumMod val="75000"/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071538" y="3571876"/>
            <a:ext cx="7086600" cy="1509712"/>
          </a:xfrm>
        </p:spPr>
        <p:txBody>
          <a:bodyPr>
            <a:normAutofit/>
          </a:bodyPr>
          <a:lstStyle/>
          <a:p>
            <a:pPr algn="ctr"/>
            <a:r>
              <a:rPr lang="uk-UA" sz="5400" i="1" dirty="0" smtClean="0">
                <a:solidFill>
                  <a:schemeClr val="bg1"/>
                </a:solidFill>
              </a:rPr>
              <a:t>1 2 3 </a:t>
            </a:r>
            <a:r>
              <a:rPr lang="uk-UA" sz="5400" i="1" u="sng" dirty="0" smtClean="0">
                <a:solidFill>
                  <a:schemeClr val="bg1"/>
                </a:solidFill>
              </a:rPr>
              <a:t>4</a:t>
            </a:r>
            <a:r>
              <a:rPr lang="uk-UA" sz="5400" i="1" dirty="0" smtClean="0">
                <a:solidFill>
                  <a:schemeClr val="bg1"/>
                </a:solidFill>
              </a:rPr>
              <a:t> 5 6 7 </a:t>
            </a:r>
            <a:r>
              <a:rPr lang="uk-UA" sz="5400" i="1" u="sng" dirty="0" smtClean="0">
                <a:solidFill>
                  <a:schemeClr val="bg1"/>
                </a:solidFill>
              </a:rPr>
              <a:t>8</a:t>
            </a:r>
            <a:r>
              <a:rPr lang="uk-UA" sz="5400" i="1" dirty="0" smtClean="0">
                <a:solidFill>
                  <a:schemeClr val="bg1"/>
                </a:solidFill>
              </a:rPr>
              <a:t> </a:t>
            </a:r>
            <a:endParaRPr lang="ru-RU" sz="54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772400" cy="2000264"/>
          </a:xfrm>
        </p:spPr>
        <p:txBody>
          <a:bodyPr>
            <a:normAutofit/>
          </a:bodyPr>
          <a:lstStyle/>
          <a:p>
            <a:r>
              <a:rPr lang="uk-UA" sz="6000" dirty="0" smtClean="0">
                <a:solidFill>
                  <a:schemeClr val="bg1"/>
                </a:solidFill>
                <a:effectLst>
                  <a:outerShdw blurRad="127000" dist="200000" dir="2700000" algn="tl" rotWithShape="0">
                    <a:schemeClr val="accent2">
                      <a:lumMod val="75000"/>
                      <a:alpha val="3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12345, 123450, 8765, 876500, 876499, 876501</a:t>
            </a:r>
            <a:endParaRPr lang="ru-RU" sz="6000" dirty="0">
              <a:solidFill>
                <a:schemeClr val="bg1"/>
              </a:solidFill>
              <a:effectLst>
                <a:outerShdw blurRad="127000" dist="200000" dir="2700000" algn="tl" rotWithShape="0">
                  <a:schemeClr val="accent2">
                    <a:lumMod val="75000"/>
                    <a:alpha val="3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User\Рабочий стол\Футбол\євро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3571876"/>
            <a:ext cx="5715040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229600" cy="2143140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  <a:t>   18-9  2+7 36-27 1+8 14-5</a:t>
            </a:r>
            <a:br>
              <a:rPr lang="uk-UA" sz="5400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</a:br>
            <a:r>
              <a:rPr lang="uk-UA" sz="5400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  <a:t>72:8 27:3 36:4  81:9 </a:t>
            </a:r>
            <a:br>
              <a:rPr lang="uk-UA" sz="5400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</a:br>
            <a:r>
              <a:rPr lang="uk-UA" sz="5400" dirty="0" smtClean="0">
                <a:solidFill>
                  <a:schemeClr val="bg1"/>
                </a:solidFill>
                <a:effectLst>
                  <a:outerShdw blurRad="114300" dist="1016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  <a:latin typeface="+mn-lt"/>
              </a:rPr>
              <a:t>5  14  23  32  41</a:t>
            </a:r>
            <a:endParaRPr lang="ru-RU" sz="5400" dirty="0">
              <a:solidFill>
                <a:schemeClr val="bg1"/>
              </a:solidFill>
              <a:effectLst>
                <a:outerShdw blurRad="114300" dist="101600" dir="2700000" algn="tl" rotWithShape="0">
                  <a:schemeClr val="accent2">
                    <a:lumMod val="75000"/>
                    <a:alpha val="40000"/>
                  </a:schemeClr>
                </a:outerShdw>
              </a:effectLst>
              <a:latin typeface="+mn-lt"/>
            </a:endParaRPr>
          </a:p>
        </p:txBody>
      </p:sp>
      <p:pic>
        <p:nvPicPr>
          <p:cNvPr id="6146" name="Picture 2" descr="C:\Documents and Settings\User\Рабочий стол\Футбол\євро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929066"/>
            <a:ext cx="6929486" cy="2143140"/>
          </a:xfrm>
          <a:prstGeom prst="rect">
            <a:avLst/>
          </a:prstGeom>
          <a:noFill/>
        </p:spPr>
      </p:pic>
      <p:pic>
        <p:nvPicPr>
          <p:cNvPr id="4" name="Picture 3" descr="C:\Documents and Settings\User\Рабочий стол\Футбол\%25u043C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500306"/>
            <a:ext cx="571504" cy="571504"/>
          </a:xfrm>
          <a:prstGeom prst="rect">
            <a:avLst/>
          </a:prstGeom>
          <a:noFill/>
        </p:spPr>
      </p:pic>
      <p:pic>
        <p:nvPicPr>
          <p:cNvPr id="5" name="Picture 4" descr="C:\Documents and Settings\User\Рабочий стол\Футбол\%25uк043C7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85720" y="1785926"/>
            <a:ext cx="571504" cy="57150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extrusionH="6350"/>
        </p:spPr>
      </p:pic>
      <p:pic>
        <p:nvPicPr>
          <p:cNvPr id="6" name="Picture 5" descr="C:\Documents and Settings\User\Рабочий стол\Футбол\%25u0п43C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928670"/>
            <a:ext cx="571504" cy="571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Рабочий стол\Футбол\1321797279_euro2012_sankciy_ne_bud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84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58204" cy="347187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57400"/>
                <a:gridCol w="2057400"/>
                <a:gridCol w="2057400"/>
                <a:gridCol w="2086004"/>
              </a:tblGrid>
              <a:tr h="115729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Місткість однієї каністри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Кількість каністр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Загальна кількість бензину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24000"/>
                      </a:schemeClr>
                    </a:solidFill>
                  </a:tcPr>
                </a:tc>
              </a:tr>
              <a:tr h="1157291"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І автомобіль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52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    </a:t>
                      </a:r>
                    </a:p>
                    <a:p>
                      <a:r>
                        <a:rPr lang="uk-UA" dirty="0" smtClean="0"/>
                        <a:t>       однакова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53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                              </a:t>
                      </a:r>
                    </a:p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          ?</a:t>
                      </a:r>
                    </a:p>
                    <a:p>
                      <a:r>
                        <a:rPr lang="uk-UA" dirty="0" smtClean="0"/>
                        <a:t>                          5</a:t>
                      </a:r>
                    </a:p>
                    <a:p>
                      <a:r>
                        <a:rPr lang="uk-UA" dirty="0" smtClean="0"/>
                        <a:t>          ?               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           54л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54000"/>
                      </a:schemeClr>
                    </a:solidFill>
                  </a:tcPr>
                </a:tc>
              </a:tr>
              <a:tr h="1157291"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ІІ автомобіль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           36л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авая фигурная скобка 5"/>
          <p:cNvSpPr/>
          <p:nvPr/>
        </p:nvSpPr>
        <p:spPr>
          <a:xfrm>
            <a:off x="5715008" y="3071810"/>
            <a:ext cx="155448" cy="150019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857232"/>
          <a:ext cx="7358114" cy="4429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2704"/>
                <a:gridCol w="2462320"/>
                <a:gridCol w="2443090"/>
              </a:tblGrid>
              <a:tr h="1161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0" dirty="0" smtClean="0">
                          <a:solidFill>
                            <a:schemeClr val="tx1"/>
                          </a:solidFill>
                        </a:rPr>
                        <a:t>1)54-36=18</a:t>
                      </a:r>
                      <a:endParaRPr lang="ru-RU" sz="32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0" dirty="0" smtClean="0">
                          <a:solidFill>
                            <a:schemeClr val="tx1"/>
                          </a:solidFill>
                        </a:rPr>
                        <a:t>1) 54+36=90 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0" dirty="0" smtClean="0">
                          <a:solidFill>
                            <a:schemeClr val="tx1"/>
                          </a:solidFill>
                        </a:rPr>
                        <a:t>1)54+36=90</a:t>
                      </a:r>
                    </a:p>
                    <a:p>
                      <a:endParaRPr lang="ru-RU" sz="3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89139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tx1"/>
                          </a:solidFill>
                        </a:rPr>
                        <a:t> 2)18:5=3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/>
                        <a:t>2)90:5=18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/>
                        <a:t>2)90:5=18</a:t>
                      </a:r>
                    </a:p>
                    <a:p>
                      <a:endParaRPr lang="ru-RU" sz="3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89139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tx1"/>
                          </a:solidFill>
                        </a:rPr>
                        <a:t> 3)54:3=18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/>
                        <a:t>3)54:18=3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/>
                        <a:t>3)54:18=3</a:t>
                      </a:r>
                    </a:p>
                    <a:p>
                      <a:endParaRPr lang="ru-RU" sz="3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89139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chemeClr val="tx1"/>
                          </a:solidFill>
                        </a:rPr>
                        <a:t> 4)36:3=12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dirty="0" smtClean="0"/>
                        <a:t>4)36:18=2</a:t>
                      </a:r>
                      <a:r>
                        <a:rPr lang="uk-UA" sz="3200" baseline="0" dirty="0" smtClean="0"/>
                        <a:t> </a:t>
                      </a:r>
                      <a:r>
                        <a:rPr lang="uk-UA" sz="3200" dirty="0" smtClean="0"/>
                        <a:t> 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dirty="0" smtClean="0"/>
                        <a:t>4)18+3=21</a:t>
                      </a:r>
                      <a:endParaRPr lang="ru-RU" sz="3200" dirty="0" smtClean="0"/>
                    </a:p>
                    <a:p>
                      <a:endParaRPr lang="ru-RU" sz="3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Рабочий стол\Футбол\1321797279_euro2012_sankciy_ne_bud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84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465</TotalTime>
  <Words>101</Words>
  <Application>Microsoft Office PowerPoint</Application>
  <PresentationFormat>Экран (4:3)</PresentationFormat>
  <Paragraphs>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Слайд 1</vt:lpstr>
      <vt:lpstr>Слайд 2</vt:lpstr>
      <vt:lpstr>Двадцять друге лютого Класна робота</vt:lpstr>
      <vt:lpstr>12345, 123450, 8765, 876500, 876499, 876501</vt:lpstr>
      <vt:lpstr>   18-9  2+7 36-27 1+8 14-5 72:8 27:3 36:4  81:9  5  14  23  32  41</vt:lpstr>
      <vt:lpstr>Слайд 6</vt:lpstr>
      <vt:lpstr>Слайд 7</vt:lpstr>
      <vt:lpstr>Слайд 8</vt:lpstr>
      <vt:lpstr>Слайд 9</vt:lpstr>
      <vt:lpstr> Х:20=240      х∙20=200    х-505=975  х:5=40          х∙54=540    х-8=92</vt:lpstr>
      <vt:lpstr>  Х:20=240        х∙20=200        х-505=975   х=4800           х=10               х=1480       х:5=40            х∙54=540        х-8=92   х=200             х=10               х=100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12345, 123450, 8765, 876500, 876499, 876501</dc:title>
  <dc:creator>Admin</dc:creator>
  <cp:lastModifiedBy>Admin</cp:lastModifiedBy>
  <cp:revision>39</cp:revision>
  <dcterms:created xsi:type="dcterms:W3CDTF">2012-02-13T16:26:11Z</dcterms:created>
  <dcterms:modified xsi:type="dcterms:W3CDTF">2012-02-21T21:01:18Z</dcterms:modified>
</cp:coreProperties>
</file>