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C73C-FF79-4E32-A86C-F382068FE7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32D-B7A9-4367-BC50-16271B2B5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C73C-FF79-4E32-A86C-F382068FE7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32D-B7A9-4367-BC50-16271B2B5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C73C-FF79-4E32-A86C-F382068FE7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32D-B7A9-4367-BC50-16271B2B5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C73C-FF79-4E32-A86C-F382068FE7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32D-B7A9-4367-BC50-16271B2B5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C73C-FF79-4E32-A86C-F382068FE7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32D-B7A9-4367-BC50-16271B2B5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C73C-FF79-4E32-A86C-F382068FE7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32D-B7A9-4367-BC50-16271B2B5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C73C-FF79-4E32-A86C-F382068FE7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32D-B7A9-4367-BC50-16271B2B5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C73C-FF79-4E32-A86C-F382068FE7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32D-B7A9-4367-BC50-16271B2B5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C73C-FF79-4E32-A86C-F382068FE7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32D-B7A9-4367-BC50-16271B2B5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C73C-FF79-4E32-A86C-F382068FE7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32D-B7A9-4367-BC50-16271B2B5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C73C-FF79-4E32-A86C-F382068FE7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32D-B7A9-4367-BC50-16271B2B5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DC73C-FF79-4E32-A86C-F382068FE73A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3C32D-B7A9-4367-BC50-16271B2B5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Учебник русского языка для 6-го класса (изучение предмета с 1-го класса)</a:t>
            </a:r>
            <a:br>
              <a:rPr lang="ru-RU" dirty="0" smtClean="0"/>
            </a:br>
            <a:r>
              <a:rPr lang="ru-RU" dirty="0" smtClean="0"/>
              <a:t>Авторы: Е.И. Быкова, А.В. </a:t>
            </a:r>
            <a:r>
              <a:rPr lang="ru-RU" dirty="0" err="1" smtClean="0"/>
              <a:t>Давидюк</a:t>
            </a:r>
            <a:r>
              <a:rPr lang="ru-RU" dirty="0"/>
              <a:t> </a:t>
            </a:r>
            <a:r>
              <a:rPr lang="ru-RU" dirty="0" smtClean="0"/>
              <a:t>и др. </a:t>
            </a:r>
            <a:r>
              <a:rPr lang="uk-UA" dirty="0" smtClean="0"/>
              <a:t>Видавничій дім </a:t>
            </a:r>
            <a:r>
              <a:rPr lang="uk-UA" dirty="0" err="1" smtClean="0"/>
              <a:t>“Освіта”</a:t>
            </a:r>
            <a:r>
              <a:rPr lang="uk-UA" dirty="0" smtClean="0"/>
              <a:t>, 2014</a:t>
            </a:r>
            <a:endParaRPr lang="ru-RU" dirty="0"/>
          </a:p>
        </p:txBody>
      </p:sp>
      <p:pic>
        <p:nvPicPr>
          <p:cNvPr id="4" name="Содержимое 3" descr="Русский язык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"/>
            <a:ext cx="3151329" cy="37890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содержания учебника</a:t>
            </a:r>
            <a:br>
              <a:rPr lang="ru-RU" dirty="0" smtClean="0"/>
            </a:br>
            <a:r>
              <a:rPr lang="ru-RU" dirty="0" smtClean="0"/>
              <a:t>Раздел «Язык»</a:t>
            </a:r>
            <a:endParaRPr lang="ru-RU" dirty="0"/>
          </a:p>
        </p:txBody>
      </p:sp>
      <p:pic>
        <p:nvPicPr>
          <p:cNvPr id="4" name="Содержимое 3" descr="Русский язык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60648"/>
            <a:ext cx="3816424" cy="4853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Морфологический разбор частей речи вынесен в раздел «Приложение»</a:t>
            </a:r>
            <a:endParaRPr lang="ru-RU" dirty="0"/>
          </a:p>
        </p:txBody>
      </p:sp>
      <p:pic>
        <p:nvPicPr>
          <p:cNvPr id="4" name="Содержимое 3" descr="Русский язык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88640"/>
            <a:ext cx="4104456" cy="47421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Специальные обозначения, направляющие по страницам учебника</a:t>
            </a:r>
            <a:endParaRPr lang="ru-RU" dirty="0"/>
          </a:p>
        </p:txBody>
      </p:sp>
      <p:pic>
        <p:nvPicPr>
          <p:cNvPr id="4" name="Содержимое 3" descr="Русский язык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88640"/>
            <a:ext cx="3600400" cy="46699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содержания учебника.</a:t>
            </a:r>
            <a:br>
              <a:rPr lang="ru-RU" dirty="0" smtClean="0"/>
            </a:br>
            <a:r>
              <a:rPr lang="ru-RU" dirty="0" smtClean="0"/>
              <a:t>Раздел «Речь»</a:t>
            </a:r>
            <a:endParaRPr lang="ru-RU" dirty="0"/>
          </a:p>
        </p:txBody>
      </p:sp>
      <p:pic>
        <p:nvPicPr>
          <p:cNvPr id="4" name="Содержимое 3" descr="Русский язык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88640"/>
            <a:ext cx="396044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37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Учебник русского языка для 6-го класса (изучение предмета с 1-го класса) Авторы: Е.И. Быкова, А.В. Давидюк и др. Видавничій дім “Освіта”, 2014</vt:lpstr>
      <vt:lpstr>Структура содержания учебника Раздел «Язык»</vt:lpstr>
      <vt:lpstr>Морфологический разбор частей речи вынесен в раздел «Приложение»</vt:lpstr>
      <vt:lpstr>Специальные обозначения, направляющие по страницам учебника</vt:lpstr>
      <vt:lpstr>Структура содержания учебника. Раздел «Речь»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vita</dc:creator>
  <cp:lastModifiedBy>ivan</cp:lastModifiedBy>
  <cp:revision>3</cp:revision>
  <dcterms:created xsi:type="dcterms:W3CDTF">2014-10-16T17:33:27Z</dcterms:created>
  <dcterms:modified xsi:type="dcterms:W3CDTF">2014-10-20T09:19:47Z</dcterms:modified>
</cp:coreProperties>
</file>