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46D0-7382-45F0-9BD1-AABA6D72BB27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C532-AC91-41DC-884C-FD008ADC2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усский язык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3064881" cy="4525962"/>
          </a:xfrm>
        </p:spPr>
      </p:pic>
      <p:pic>
        <p:nvPicPr>
          <p:cNvPr id="5" name="Содержимое 4" descr="Русский язык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10882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Нові підручники з російської мови для 6 кл. (для класів з українською мовою навчання)</a:t>
            </a:r>
            <a:r>
              <a:rPr lang="uk-UA" dirty="0"/>
              <a:t> </a:t>
            </a:r>
            <a:r>
              <a:rPr lang="uk-UA" dirty="0" smtClean="0"/>
              <a:t>(6-ий рік навчання)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1719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Карта розповсюдження найбільш вживаних мов світу в підручнику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Л.В</a:t>
            </a:r>
            <a:r>
              <a:rPr lang="uk-UA" dirty="0" smtClean="0"/>
              <a:t>. </a:t>
            </a:r>
            <a:r>
              <a:rPr lang="uk-UA" dirty="0" err="1" smtClean="0"/>
              <a:t>Давидюк</a:t>
            </a:r>
            <a:endParaRPr lang="ru-RU" dirty="0"/>
          </a:p>
        </p:txBody>
      </p:sp>
      <p:pic>
        <p:nvPicPr>
          <p:cNvPr id="4" name="Содержимое 3" descr="Русский язык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914595" cy="38608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Узагальнююча опорна таблиця в підручнику А.Н. </a:t>
            </a:r>
            <a:r>
              <a:rPr lang="uk-UA" dirty="0" err="1" smtClean="0"/>
              <a:t>Рудякова</a:t>
            </a:r>
            <a:endParaRPr lang="ru-RU" dirty="0"/>
          </a:p>
        </p:txBody>
      </p:sp>
      <p:pic>
        <p:nvPicPr>
          <p:cNvPr id="4" name="Содержимое 3" descr="Русский язык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896544" cy="53285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Схеми та алгоритми з орфографії та пунктуації в підручнику </a:t>
            </a:r>
            <a:r>
              <a:rPr lang="uk-UA" dirty="0" err="1" smtClean="0"/>
              <a:t>Рудякова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Содержимое 3" descr="Русский язык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160645" cy="4525963"/>
          </a:xfrm>
        </p:spPr>
      </p:pic>
      <p:pic>
        <p:nvPicPr>
          <p:cNvPr id="5" name="Рисунок 4" descr="Русский язык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0648"/>
            <a:ext cx="3073035" cy="4608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Нові підручники з російської мови для 6 кл. (для класів з українською мовою навчання) (6-ий рік навчання)</vt:lpstr>
      <vt:lpstr>Карта розповсюдження найбільш вживаних мов світу в підручнику  Л.В. Давидюк</vt:lpstr>
      <vt:lpstr>Узагальнююча опорна таблиця в підручнику А.Н. Рудякова</vt:lpstr>
      <vt:lpstr>Схеми та алгоритми з орфографії та пунктуації в підручнику Рудякова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підручники з російської мови для 6 кл. (для класів з українською мовою навчання) (6-ий рік навчання)</dc:title>
  <dc:creator>vita</dc:creator>
  <cp:lastModifiedBy>ivan</cp:lastModifiedBy>
  <cp:revision>5</cp:revision>
  <dcterms:created xsi:type="dcterms:W3CDTF">2014-10-16T17:08:40Z</dcterms:created>
  <dcterms:modified xsi:type="dcterms:W3CDTF">2014-10-20T09:19:41Z</dcterms:modified>
</cp:coreProperties>
</file>