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D917-1F66-4F67-9735-4F2AACE68136}" type="datetimeFigureOut">
              <a:rPr lang="uk-UA" smtClean="0"/>
              <a:pPr/>
              <a:t>15.02.2012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C37E-DA23-4482-9138-260324E8DD10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D917-1F66-4F67-9735-4F2AACE68136}" type="datetimeFigureOut">
              <a:rPr lang="uk-UA" smtClean="0"/>
              <a:pPr/>
              <a:t>15.02.2012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C37E-DA23-4482-9138-260324E8DD1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D917-1F66-4F67-9735-4F2AACE68136}" type="datetimeFigureOut">
              <a:rPr lang="uk-UA" smtClean="0"/>
              <a:pPr/>
              <a:t>15.02.2012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C37E-DA23-4482-9138-260324E8DD1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D917-1F66-4F67-9735-4F2AACE68136}" type="datetimeFigureOut">
              <a:rPr lang="uk-UA" smtClean="0"/>
              <a:pPr/>
              <a:t>15.02.2012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C37E-DA23-4482-9138-260324E8DD10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D917-1F66-4F67-9735-4F2AACE68136}" type="datetimeFigureOut">
              <a:rPr lang="uk-UA" smtClean="0"/>
              <a:pPr/>
              <a:t>15.02.2012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C37E-DA23-4482-9138-260324E8DD1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D917-1F66-4F67-9735-4F2AACE68136}" type="datetimeFigureOut">
              <a:rPr lang="uk-UA" smtClean="0"/>
              <a:pPr/>
              <a:t>15.02.2012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C37E-DA23-4482-9138-260324E8DD10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D917-1F66-4F67-9735-4F2AACE68136}" type="datetimeFigureOut">
              <a:rPr lang="uk-UA" smtClean="0"/>
              <a:pPr/>
              <a:t>15.02.2012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C37E-DA23-4482-9138-260324E8DD10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D917-1F66-4F67-9735-4F2AACE68136}" type="datetimeFigureOut">
              <a:rPr lang="uk-UA" smtClean="0"/>
              <a:pPr/>
              <a:t>15.02.2012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C37E-DA23-4482-9138-260324E8DD1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D917-1F66-4F67-9735-4F2AACE68136}" type="datetimeFigureOut">
              <a:rPr lang="uk-UA" smtClean="0"/>
              <a:pPr/>
              <a:t>15.02.2012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C37E-DA23-4482-9138-260324E8DD1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D917-1F66-4F67-9735-4F2AACE68136}" type="datetimeFigureOut">
              <a:rPr lang="uk-UA" smtClean="0"/>
              <a:pPr/>
              <a:t>15.02.2012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C37E-DA23-4482-9138-260324E8DD1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D917-1F66-4F67-9735-4F2AACE68136}" type="datetimeFigureOut">
              <a:rPr lang="uk-UA" smtClean="0"/>
              <a:pPr/>
              <a:t>15.02.2012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0C37E-DA23-4482-9138-260324E8DD10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CACD917-1F66-4F67-9735-4F2AACE68136}" type="datetimeFigureOut">
              <a:rPr lang="uk-UA" smtClean="0"/>
              <a:pPr/>
              <a:t>15.02.2012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420C37E-DA23-4482-9138-260324E8DD10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764704"/>
            <a:ext cx="792088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4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4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uk-UA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275984"/>
            <a:ext cx="3168352" cy="3016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55576" y="404664"/>
            <a:ext cx="734481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Місто, в якому з тобою </a:t>
            </a:r>
            <a:r>
              <a:rPr lang="uk-UA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живем</a:t>
            </a:r>
            <a:r>
              <a:rPr lang="uk-UA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uk-UA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Можна по праву назвати  взірцем.</a:t>
            </a:r>
          </a:p>
          <a:p>
            <a:pPr algn="ctr"/>
            <a:r>
              <a:rPr lang="uk-UA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Школа, у котрій навчаємось ми,                  </a:t>
            </a:r>
          </a:p>
          <a:p>
            <a:pPr algn="ctr"/>
            <a:r>
              <a:rPr lang="uk-UA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Робить нас кращими в світі дітьми .</a:t>
            </a:r>
          </a:p>
          <a:p>
            <a:pPr algn="ctr"/>
            <a:r>
              <a:rPr lang="uk-UA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Будемо вчитись і</a:t>
            </a:r>
            <a:r>
              <a:rPr lang="uk-UA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працювати,</a:t>
            </a:r>
          </a:p>
          <a:p>
            <a:pPr algn="ctr"/>
            <a:r>
              <a:rPr lang="uk-UA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Рідне місто разом прославляти!</a:t>
            </a:r>
          </a:p>
        </p:txBody>
      </p:sp>
    </p:spTree>
    <p:extLst>
      <p:ext uri="{BB962C8B-B14F-4D97-AF65-F5344CB8AC3E}">
        <p14:creationId xmlns="" xmlns:p14="http://schemas.microsoft.com/office/powerpoint/2010/main" val="15136424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412776"/>
            <a:ext cx="936609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8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2, 0, 4, 9, </a:t>
            </a:r>
            <a:r>
              <a:rPr lang="uk-UA" sz="88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uk-UA" sz="8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uk-UA" sz="8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8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8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455718"/>
            <a:ext cx="2520280" cy="2268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2720583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92696"/>
            <a:ext cx="849694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uk-UA" sz="3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6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692696"/>
            <a:ext cx="8208912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Усна лічба</a:t>
            </a:r>
          </a:p>
          <a:p>
            <a:r>
              <a:rPr lang="uk-UA" sz="4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218 </a:t>
            </a:r>
            <a:r>
              <a:rPr lang="uk-UA" sz="4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uk-UA" sz="4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uk-UA" sz="4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uk-UA" sz="32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43 </a:t>
            </a:r>
            <a:r>
              <a:rPr lang="uk-UA" sz="4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uk-UA" sz="4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100=</a:t>
            </a:r>
          </a:p>
          <a:p>
            <a:r>
              <a:rPr lang="uk-UA" sz="4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1000 х </a:t>
            </a:r>
            <a:r>
              <a:rPr lang="uk-UA" sz="4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1000</a:t>
            </a:r>
            <a:r>
              <a:rPr lang="uk-UA" sz="4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lvl="0"/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Обчисли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зручним способом</a:t>
            </a:r>
          </a:p>
          <a:p>
            <a:pPr algn="ctr"/>
            <a:r>
              <a:rPr lang="uk-UA" sz="4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179 </a:t>
            </a:r>
            <a:r>
              <a:rPr lang="uk-UA" sz="4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 25 </a:t>
            </a:r>
            <a:r>
              <a:rPr lang="uk-UA" sz="4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4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 =       </a:t>
            </a:r>
          </a:p>
          <a:p>
            <a:pPr algn="ctr"/>
            <a:r>
              <a:rPr lang="uk-UA" sz="4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4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 х 1982 </a:t>
            </a:r>
            <a:r>
              <a:rPr lang="uk-UA" sz="4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4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 = </a:t>
            </a:r>
          </a:p>
          <a:p>
            <a:endParaRPr lang="uk-UA" b="1" dirty="0"/>
          </a:p>
          <a:p>
            <a:endParaRPr lang="uk-UA" b="1" dirty="0" smtClean="0"/>
          </a:p>
          <a:p>
            <a:endParaRPr lang="uk-UA" b="1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660225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7848872" cy="8494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10512                   </a:t>
            </a:r>
            <a:r>
              <a:rPr lang="uk-UA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1186</a:t>
            </a:r>
          </a:p>
          <a:p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  </a:t>
            </a:r>
            <a:r>
              <a:rPr lang="uk-UA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uk-UA" sz="36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36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400</a:t>
            </a:r>
            <a:r>
              <a:rPr lang="uk-UA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endParaRPr lang="uk-UA" sz="32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endParaRPr lang="uk-UA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2400              2700                    3600</a:t>
            </a:r>
            <a:endParaRPr lang="uk-UA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    </a:t>
            </a:r>
            <a:r>
              <a:rPr lang="uk-UA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   </a:t>
            </a: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uk-UA" sz="36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36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r>
              <a:rPr lang="uk-UA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uk-UA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/>
              <a:t>           </a:t>
            </a: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3515906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280920" cy="886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6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а) 145000               б)144000       </a:t>
            </a:r>
            <a:r>
              <a:rPr lang="uk-UA" sz="6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в)146000</a:t>
            </a:r>
          </a:p>
          <a:p>
            <a:pPr algn="ctr"/>
            <a:endParaRPr lang="uk-UA" sz="6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 </a:t>
            </a:r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789040"/>
            <a:ext cx="2592288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9700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115337"/>
              </p:ext>
            </p:extLst>
          </p:nvPr>
        </p:nvGraphicFramePr>
        <p:xfrm>
          <a:off x="899591" y="980728"/>
          <a:ext cx="7272809" cy="37357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2087"/>
                <a:gridCol w="2781196"/>
                <a:gridCol w="3019526"/>
              </a:tblGrid>
              <a:tr h="9181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05000" algn="l"/>
                        </a:tabLst>
                      </a:pPr>
                      <a:r>
                        <a:rPr lang="uk-UA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Дні</a:t>
                      </a:r>
                      <a:endParaRPr lang="uk-UA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05000" algn="l"/>
                        </a:tabLst>
                      </a:pPr>
                      <a:r>
                        <a:rPr lang="uk-UA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Кількість машин</a:t>
                      </a:r>
                      <a:endParaRPr lang="uk-UA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05000" algn="l"/>
                        </a:tabLst>
                      </a:pPr>
                      <a:r>
                        <a:rPr lang="uk-UA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Маса</a:t>
                      </a:r>
                      <a:endParaRPr lang="uk-UA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754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05000" algn="l"/>
                        </a:tabLst>
                      </a:pPr>
                      <a:r>
                        <a:rPr lang="uk-UA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 день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05000" algn="l"/>
                        </a:tabLst>
                      </a:pPr>
                      <a:r>
                        <a:rPr lang="uk-UA" sz="2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05000" algn="l"/>
                        </a:tabLst>
                      </a:pPr>
                      <a:r>
                        <a:rPr lang="uk-UA" sz="3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 день</a:t>
                      </a:r>
                      <a:endParaRPr lang="uk-UA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05000" algn="l"/>
                        </a:tabLst>
                      </a:pPr>
                      <a:r>
                        <a:rPr lang="uk-UA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 машини</a:t>
                      </a:r>
                    </a:p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05000" algn="l"/>
                        </a:tabLst>
                      </a:pPr>
                      <a:r>
                        <a:rPr lang="uk-UA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05000" algn="l"/>
                        </a:tabLst>
                      </a:pPr>
                      <a:r>
                        <a:rPr lang="uk-UA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 машини</a:t>
                      </a:r>
                      <a:endParaRPr lang="uk-UA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05000" algn="l"/>
                        </a:tabLst>
                      </a:pPr>
                      <a:r>
                        <a:rPr lang="uk-UA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 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28675" algn="l"/>
                        </a:tabLst>
                      </a:pPr>
                      <a:r>
                        <a:rPr lang="uk-UA" sz="1600" dirty="0">
                          <a:effectLst/>
                        </a:rPr>
                        <a:t>	</a:t>
                      </a:r>
                      <a:r>
                        <a:rPr lang="uk-UA" sz="1600" dirty="0" smtClean="0">
                          <a:effectLst/>
                        </a:rPr>
                        <a:t>    </a:t>
                      </a:r>
                      <a:r>
                        <a:rPr lang="uk-UA" sz="3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 </a:t>
                      </a:r>
                      <a:r>
                        <a:rPr lang="uk-UA" sz="3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05000" algn="l"/>
                        </a:tabLst>
                      </a:pPr>
                      <a:r>
                        <a:rPr lang="uk-UA" sz="3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 т</a:t>
                      </a:r>
                      <a:endParaRPr lang="uk-UA" sz="3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Правая фигурная скобка 2"/>
          <p:cNvSpPr/>
          <p:nvPr/>
        </p:nvSpPr>
        <p:spPr>
          <a:xfrm>
            <a:off x="5724128" y="2060848"/>
            <a:ext cx="504056" cy="17281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8058055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404664"/>
            <a:ext cx="7560840" cy="704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ТЕСТ</a:t>
            </a:r>
          </a:p>
          <a:p>
            <a:pPr lvl="0" algn="ctr"/>
            <a:r>
              <a:rPr lang="uk-UA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 а)36000   </a:t>
            </a:r>
            <a:r>
              <a:rPr lang="uk-UA" sz="40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- 1бал</a:t>
            </a:r>
          </a:p>
          <a:p>
            <a:pPr lvl="0" algn="ctr"/>
            <a:r>
              <a:rPr lang="uk-UA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 б</a:t>
            </a:r>
            <a:r>
              <a:rPr lang="uk-UA" sz="40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44000  - 1бал</a:t>
            </a:r>
          </a:p>
          <a:p>
            <a:pPr lvl="0" algn="ctr"/>
            <a:r>
              <a:rPr lang="uk-UA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 в</a:t>
            </a:r>
            <a:r>
              <a:rPr lang="uk-UA" sz="40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86000  - 1бал                         </a:t>
            </a:r>
          </a:p>
          <a:p>
            <a:pPr lvl="0" algn="ctr"/>
            <a:r>
              <a:rPr lang="uk-UA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 а</a:t>
            </a:r>
            <a:r>
              <a:rPr lang="uk-UA" sz="40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93000  - 1бал </a:t>
            </a:r>
          </a:p>
          <a:p>
            <a:pPr algn="ctr"/>
            <a:r>
              <a:rPr lang="uk-UA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5.  а</a:t>
            </a:r>
            <a:r>
              <a:rPr lang="uk-UA" sz="40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6000 га – 1бал </a:t>
            </a:r>
            <a:endParaRPr lang="uk-UA" sz="40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  </a:t>
            </a:r>
            <a:endParaRPr lang="uk-UA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340449"/>
            <a:ext cx="2957058" cy="2201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8807983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1"/>
            <a:ext cx="842493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Довжина </a:t>
            </a:r>
            <a:r>
              <a:rPr lang="uk-UA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поля 200 м, а ширина </a:t>
            </a:r>
            <a:r>
              <a:rPr lang="uk-UA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80 м Картопля </a:t>
            </a:r>
            <a:r>
              <a:rPr lang="uk-UA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займає   </a:t>
            </a:r>
            <a:r>
              <a:rPr lang="uk-UA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3    </a:t>
            </a:r>
            <a:r>
              <a:rPr lang="uk-UA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від </a:t>
            </a:r>
            <a:r>
              <a:rPr lang="uk-UA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загальної</a:t>
            </a:r>
            <a:endParaRPr lang="uk-UA" sz="36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uk-UA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              </a:t>
            </a:r>
            <a:endParaRPr lang="uk-UA" sz="36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площі </a:t>
            </a:r>
            <a:r>
              <a:rPr lang="uk-UA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всього поля.</a:t>
            </a:r>
          </a:p>
          <a:p>
            <a:r>
              <a:rPr lang="uk-UA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r>
              <a:rPr lang="uk-UA" dirty="0" smtClean="0"/>
              <a:t> </a:t>
            </a:r>
            <a:endParaRPr lang="uk-UA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94" y="3000372"/>
            <a:ext cx="2664296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Минус 2"/>
          <p:cNvSpPr/>
          <p:nvPr/>
        </p:nvSpPr>
        <p:spPr>
          <a:xfrm>
            <a:off x="3929058" y="1785926"/>
            <a:ext cx="792088" cy="36004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2614522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178</TotalTime>
  <Words>181</Words>
  <Application>Microsoft Office PowerPoint</Application>
  <PresentationFormat>Экран (4:3)</PresentationFormat>
  <Paragraphs>128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BEST</dc:creator>
  <cp:lastModifiedBy>FuckYouBill</cp:lastModifiedBy>
  <cp:revision>19</cp:revision>
  <dcterms:created xsi:type="dcterms:W3CDTF">2012-02-11T20:28:36Z</dcterms:created>
  <dcterms:modified xsi:type="dcterms:W3CDTF">2012-02-15T11:28:19Z</dcterms:modified>
</cp:coreProperties>
</file>