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2" r:id="rId7"/>
    <p:sldId id="264" r:id="rId8"/>
    <p:sldId id="259" r:id="rId9"/>
    <p:sldId id="27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4D4D4D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9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CAC3DD-BC2B-4835-933A-4DA8B4D4856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E94A993-471D-48EF-9EF8-AE552B20E4EA}">
      <dgm:prSet phldrT="[Текст]"/>
      <dgm:spPr/>
      <dgm:t>
        <a:bodyPr/>
        <a:lstStyle/>
        <a:p>
          <a:r>
            <a:rPr lang="uk-UA" dirty="0" smtClean="0"/>
            <a:t>БД «Учні»</a:t>
          </a:r>
          <a:endParaRPr lang="ru-RU" dirty="0"/>
        </a:p>
      </dgm:t>
    </dgm:pt>
    <dgm:pt modelId="{D47B1899-F801-422E-A2D5-2956A5D1F24D}" type="parTrans" cxnId="{FAE0BF46-A975-4B8E-BB9B-C7CE67D4E22E}">
      <dgm:prSet/>
      <dgm:spPr/>
      <dgm:t>
        <a:bodyPr/>
        <a:lstStyle/>
        <a:p>
          <a:endParaRPr lang="ru-RU"/>
        </a:p>
      </dgm:t>
    </dgm:pt>
    <dgm:pt modelId="{82266218-4341-45E8-89E9-8CC6F440FE97}" type="sibTrans" cxnId="{FAE0BF46-A975-4B8E-BB9B-C7CE67D4E22E}">
      <dgm:prSet/>
      <dgm:spPr/>
      <dgm:t>
        <a:bodyPr/>
        <a:lstStyle/>
        <a:p>
          <a:endParaRPr lang="ru-RU"/>
        </a:p>
      </dgm:t>
    </dgm:pt>
    <dgm:pt modelId="{6D7A813E-7900-4FC0-B1E7-74684C8E91EC}">
      <dgm:prSet phldrT="[Текст]"/>
      <dgm:spPr/>
      <dgm:t>
        <a:bodyPr/>
        <a:lstStyle/>
        <a:p>
          <a:r>
            <a:rPr lang="uk-UA" dirty="0" smtClean="0"/>
            <a:t>Учні</a:t>
          </a:r>
          <a:endParaRPr lang="ru-RU" dirty="0"/>
        </a:p>
      </dgm:t>
    </dgm:pt>
    <dgm:pt modelId="{E99CE039-6CDA-49B8-9C5D-C472C266B2A9}" type="parTrans" cxnId="{C74FC21C-2D1A-41DE-AF76-B636E74CF206}">
      <dgm:prSet/>
      <dgm:spPr/>
      <dgm:t>
        <a:bodyPr/>
        <a:lstStyle/>
        <a:p>
          <a:endParaRPr lang="ru-RU"/>
        </a:p>
      </dgm:t>
    </dgm:pt>
    <dgm:pt modelId="{B761500C-B02D-470B-B54B-6876F3D2ABC0}" type="sibTrans" cxnId="{C74FC21C-2D1A-41DE-AF76-B636E74CF206}">
      <dgm:prSet/>
      <dgm:spPr/>
      <dgm:t>
        <a:bodyPr/>
        <a:lstStyle/>
        <a:p>
          <a:endParaRPr lang="ru-RU"/>
        </a:p>
      </dgm:t>
    </dgm:pt>
    <dgm:pt modelId="{EDB16504-0346-44AA-BFE6-A547A1EF5F07}">
      <dgm:prSet phldrT="[Текст]"/>
      <dgm:spPr/>
      <dgm:t>
        <a:bodyPr/>
        <a:lstStyle/>
        <a:p>
          <a:r>
            <a:rPr lang="uk-UA" dirty="0" smtClean="0"/>
            <a:t>Оцінки</a:t>
          </a:r>
          <a:endParaRPr lang="ru-RU" dirty="0"/>
        </a:p>
      </dgm:t>
    </dgm:pt>
    <dgm:pt modelId="{BD62B5CD-2583-427B-87ED-ABDBB798F9D2}" type="parTrans" cxnId="{55F90D90-2006-4E6F-B3E1-3F6EDEB6A171}">
      <dgm:prSet/>
      <dgm:spPr/>
      <dgm:t>
        <a:bodyPr/>
        <a:lstStyle/>
        <a:p>
          <a:endParaRPr lang="ru-RU"/>
        </a:p>
      </dgm:t>
    </dgm:pt>
    <dgm:pt modelId="{66792FAB-40DE-4E82-A11A-97483D055418}" type="sibTrans" cxnId="{55F90D90-2006-4E6F-B3E1-3F6EDEB6A171}">
      <dgm:prSet/>
      <dgm:spPr/>
      <dgm:t>
        <a:bodyPr/>
        <a:lstStyle/>
        <a:p>
          <a:endParaRPr lang="ru-RU"/>
        </a:p>
      </dgm:t>
    </dgm:pt>
    <dgm:pt modelId="{323361AA-A84F-4B92-BE0F-6646F9854EDB}">
      <dgm:prSet phldrT="[Текст]"/>
      <dgm:spPr/>
      <dgm:t>
        <a:bodyPr/>
        <a:lstStyle/>
        <a:p>
          <a:r>
            <a:rPr lang="uk-UA" dirty="0" smtClean="0"/>
            <a:t>Предмети</a:t>
          </a:r>
          <a:endParaRPr lang="ru-RU" dirty="0"/>
        </a:p>
      </dgm:t>
    </dgm:pt>
    <dgm:pt modelId="{AEF0AA47-BC95-4638-AF40-DD3E4954BE12}" type="parTrans" cxnId="{9371EC2F-2FE3-41C5-B1D5-3E670A54A0C1}">
      <dgm:prSet/>
      <dgm:spPr/>
      <dgm:t>
        <a:bodyPr/>
        <a:lstStyle/>
        <a:p>
          <a:endParaRPr lang="ru-RU"/>
        </a:p>
      </dgm:t>
    </dgm:pt>
    <dgm:pt modelId="{4A428ECE-4681-4832-8DF4-9F13F6E3AA9C}" type="sibTrans" cxnId="{9371EC2F-2FE3-41C5-B1D5-3E670A54A0C1}">
      <dgm:prSet/>
      <dgm:spPr/>
      <dgm:t>
        <a:bodyPr/>
        <a:lstStyle/>
        <a:p>
          <a:endParaRPr lang="ru-RU"/>
        </a:p>
      </dgm:t>
    </dgm:pt>
    <dgm:pt modelId="{E0C84F6B-3ACA-4AC7-9C7B-4EF63E6013D6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Код  учня</a:t>
          </a:r>
          <a:endParaRPr lang="ru-RU" dirty="0"/>
        </a:p>
      </dgm:t>
    </dgm:pt>
    <dgm:pt modelId="{F4CB1F99-1380-4E8E-BB58-31BFEFEB70E0}" type="parTrans" cxnId="{17171F5B-7679-4B96-8831-61A6BCB69B35}">
      <dgm:prSet/>
      <dgm:spPr/>
      <dgm:t>
        <a:bodyPr/>
        <a:lstStyle/>
        <a:p>
          <a:endParaRPr lang="ru-RU"/>
        </a:p>
      </dgm:t>
    </dgm:pt>
    <dgm:pt modelId="{80E824BC-7DEB-4E38-AA9B-2A7D21AD6FFB}" type="sibTrans" cxnId="{17171F5B-7679-4B96-8831-61A6BCB69B35}">
      <dgm:prSet/>
      <dgm:spPr/>
      <dgm:t>
        <a:bodyPr/>
        <a:lstStyle/>
        <a:p>
          <a:endParaRPr lang="ru-RU"/>
        </a:p>
      </dgm:t>
    </dgm:pt>
    <dgm:pt modelId="{0CE962B6-C4CD-48EE-872E-68FEAD030393}">
      <dgm:prSet phldrT="[Текст]"/>
      <dgm:spPr/>
      <dgm:t>
        <a:bodyPr/>
        <a:lstStyle/>
        <a:p>
          <a:r>
            <a:rPr lang="uk-UA" dirty="0" smtClean="0"/>
            <a:t>Прізвище</a:t>
          </a:r>
          <a:endParaRPr lang="ru-RU" dirty="0"/>
        </a:p>
      </dgm:t>
    </dgm:pt>
    <dgm:pt modelId="{55BB81A8-127C-4C61-A2A4-6203514AE662}" type="parTrans" cxnId="{AFCC02A4-7C35-49F6-9FE2-D0167A81E2D1}">
      <dgm:prSet/>
      <dgm:spPr/>
      <dgm:t>
        <a:bodyPr/>
        <a:lstStyle/>
        <a:p>
          <a:endParaRPr lang="ru-RU"/>
        </a:p>
      </dgm:t>
    </dgm:pt>
    <dgm:pt modelId="{6743ABE6-7838-4083-A5A5-368603F97A43}" type="sibTrans" cxnId="{AFCC02A4-7C35-49F6-9FE2-D0167A81E2D1}">
      <dgm:prSet/>
      <dgm:spPr/>
      <dgm:t>
        <a:bodyPr/>
        <a:lstStyle/>
        <a:p>
          <a:endParaRPr lang="ru-RU"/>
        </a:p>
      </dgm:t>
    </dgm:pt>
    <dgm:pt modelId="{79B058D2-D861-4F7F-80FE-F9AEE8A684E4}">
      <dgm:prSet phldrT="[Текст]"/>
      <dgm:spPr/>
      <dgm:t>
        <a:bodyPr/>
        <a:lstStyle/>
        <a:p>
          <a:r>
            <a:rPr lang="uk-UA" dirty="0" smtClean="0"/>
            <a:t>Ім'я</a:t>
          </a:r>
          <a:endParaRPr lang="ru-RU" dirty="0"/>
        </a:p>
      </dgm:t>
    </dgm:pt>
    <dgm:pt modelId="{5D890F72-B4B3-45E5-897F-599E19615794}" type="parTrans" cxnId="{5C4DCE76-A350-4EE6-AA18-601D05023DE8}">
      <dgm:prSet/>
      <dgm:spPr/>
      <dgm:t>
        <a:bodyPr/>
        <a:lstStyle/>
        <a:p>
          <a:endParaRPr lang="ru-RU"/>
        </a:p>
      </dgm:t>
    </dgm:pt>
    <dgm:pt modelId="{2253F3E1-C372-4DCF-88B9-692341303774}" type="sibTrans" cxnId="{5C4DCE76-A350-4EE6-AA18-601D05023DE8}">
      <dgm:prSet/>
      <dgm:spPr/>
      <dgm:t>
        <a:bodyPr/>
        <a:lstStyle/>
        <a:p>
          <a:endParaRPr lang="ru-RU"/>
        </a:p>
      </dgm:t>
    </dgm:pt>
    <dgm:pt modelId="{CEF74707-230E-4A87-B507-8DBC03ACF0E4}">
      <dgm:prSet phldrT="[Текст]"/>
      <dgm:spPr/>
      <dgm:t>
        <a:bodyPr/>
        <a:lstStyle/>
        <a:p>
          <a:r>
            <a:rPr lang="uk-UA" dirty="0" smtClean="0"/>
            <a:t>Клас</a:t>
          </a:r>
          <a:endParaRPr lang="ru-RU" dirty="0"/>
        </a:p>
      </dgm:t>
    </dgm:pt>
    <dgm:pt modelId="{983AF40F-11C1-4B49-A459-8E6B8F0DCD20}" type="parTrans" cxnId="{65096B75-C4D7-4018-8B67-2987532C695C}">
      <dgm:prSet/>
      <dgm:spPr/>
      <dgm:t>
        <a:bodyPr/>
        <a:lstStyle/>
        <a:p>
          <a:endParaRPr lang="ru-RU"/>
        </a:p>
      </dgm:t>
    </dgm:pt>
    <dgm:pt modelId="{D021F964-6B7F-4972-8561-F8F6AFC6723D}" type="sibTrans" cxnId="{65096B75-C4D7-4018-8B67-2987532C695C}">
      <dgm:prSet/>
      <dgm:spPr/>
      <dgm:t>
        <a:bodyPr/>
        <a:lstStyle/>
        <a:p>
          <a:endParaRPr lang="ru-RU"/>
        </a:p>
      </dgm:t>
    </dgm:pt>
    <dgm:pt modelId="{6316858C-C751-4CAD-98D5-B3A64FE4F032}">
      <dgm:prSet phldrT="[Текст]"/>
      <dgm:spPr/>
      <dgm:t>
        <a:bodyPr/>
        <a:lstStyle/>
        <a:p>
          <a:r>
            <a:rPr lang="uk-UA" dirty="0" smtClean="0"/>
            <a:t>Дата   народження</a:t>
          </a:r>
          <a:endParaRPr lang="ru-RU" dirty="0"/>
        </a:p>
      </dgm:t>
    </dgm:pt>
    <dgm:pt modelId="{376440AF-5705-47DA-AF8A-9D2449E66087}" type="parTrans" cxnId="{56BFECF5-F8E0-4628-BBDF-21E12B13AB38}">
      <dgm:prSet/>
      <dgm:spPr/>
      <dgm:t>
        <a:bodyPr/>
        <a:lstStyle/>
        <a:p>
          <a:endParaRPr lang="ru-RU"/>
        </a:p>
      </dgm:t>
    </dgm:pt>
    <dgm:pt modelId="{AC2CB8C8-91F5-45A7-9185-C99F5664DC00}" type="sibTrans" cxnId="{56BFECF5-F8E0-4628-BBDF-21E12B13AB38}">
      <dgm:prSet/>
      <dgm:spPr/>
      <dgm:t>
        <a:bodyPr/>
        <a:lstStyle/>
        <a:p>
          <a:endParaRPr lang="ru-RU"/>
        </a:p>
      </dgm:t>
    </dgm:pt>
    <dgm:pt modelId="{92969956-7AF8-4691-8077-EDE5BA26E9FD}">
      <dgm:prSet phldrT="[Текст]"/>
      <dgm:spPr/>
      <dgm:t>
        <a:bodyPr/>
        <a:lstStyle/>
        <a:p>
          <a:r>
            <a:rPr lang="uk-UA" dirty="0" smtClean="0"/>
            <a:t>Код  оцінки</a:t>
          </a:r>
          <a:endParaRPr lang="ru-RU" dirty="0"/>
        </a:p>
      </dgm:t>
    </dgm:pt>
    <dgm:pt modelId="{882BBFCF-B72C-47EB-A60A-10C336C3309D}" type="parTrans" cxnId="{5742752E-A568-429B-AFB3-F3744300F50B}">
      <dgm:prSet/>
      <dgm:spPr/>
      <dgm:t>
        <a:bodyPr/>
        <a:lstStyle/>
        <a:p>
          <a:endParaRPr lang="ru-RU"/>
        </a:p>
      </dgm:t>
    </dgm:pt>
    <dgm:pt modelId="{9EF527A2-3BEB-4D6D-B9F8-4F5DA7505E8B}" type="sibTrans" cxnId="{5742752E-A568-429B-AFB3-F3744300F50B}">
      <dgm:prSet/>
      <dgm:spPr/>
      <dgm:t>
        <a:bodyPr/>
        <a:lstStyle/>
        <a:p>
          <a:endParaRPr lang="ru-RU"/>
        </a:p>
      </dgm:t>
    </dgm:pt>
    <dgm:pt modelId="{D93078C6-4EB0-4268-B7F8-7329BC4AA263}">
      <dgm:prSet phldrT="[Текст]"/>
      <dgm:spPr/>
      <dgm:t>
        <a:bodyPr/>
        <a:lstStyle/>
        <a:p>
          <a:r>
            <a:rPr lang="uk-UA" dirty="0" smtClean="0"/>
            <a:t>Оцінка</a:t>
          </a:r>
          <a:endParaRPr lang="ru-RU" dirty="0"/>
        </a:p>
      </dgm:t>
    </dgm:pt>
    <dgm:pt modelId="{9207C5C7-FE67-441A-963F-EDAE3665CD5D}" type="parTrans" cxnId="{7AA668D2-2CB0-4225-B1BE-AF68536EA601}">
      <dgm:prSet/>
      <dgm:spPr/>
      <dgm:t>
        <a:bodyPr/>
        <a:lstStyle/>
        <a:p>
          <a:endParaRPr lang="ru-RU"/>
        </a:p>
      </dgm:t>
    </dgm:pt>
    <dgm:pt modelId="{3354DC3A-DD51-48F2-A9BE-729DE0EF533A}" type="sibTrans" cxnId="{7AA668D2-2CB0-4225-B1BE-AF68536EA601}">
      <dgm:prSet/>
      <dgm:spPr/>
      <dgm:t>
        <a:bodyPr/>
        <a:lstStyle/>
        <a:p>
          <a:endParaRPr lang="ru-RU"/>
        </a:p>
      </dgm:t>
    </dgm:pt>
    <dgm:pt modelId="{0897E137-E1C4-46CE-8365-2DF89F413576}">
      <dgm:prSet phldrT="[Текст]"/>
      <dgm:spPr/>
      <dgm:t>
        <a:bodyPr/>
        <a:lstStyle/>
        <a:p>
          <a:r>
            <a:rPr lang="uk-UA" dirty="0" smtClean="0"/>
            <a:t>Дата  оцінки</a:t>
          </a:r>
          <a:endParaRPr lang="ru-RU" dirty="0"/>
        </a:p>
      </dgm:t>
    </dgm:pt>
    <dgm:pt modelId="{4BB13270-43E1-4E23-995C-B2EED6E3734E}" type="parTrans" cxnId="{19201E59-D66E-42BF-A4F3-4D3CA6D3F34E}">
      <dgm:prSet/>
      <dgm:spPr/>
      <dgm:t>
        <a:bodyPr/>
        <a:lstStyle/>
        <a:p>
          <a:endParaRPr lang="ru-RU"/>
        </a:p>
      </dgm:t>
    </dgm:pt>
    <dgm:pt modelId="{96B8F50F-C802-4811-B09B-AEAA3E494ABA}" type="sibTrans" cxnId="{19201E59-D66E-42BF-A4F3-4D3CA6D3F34E}">
      <dgm:prSet/>
      <dgm:spPr/>
      <dgm:t>
        <a:bodyPr/>
        <a:lstStyle/>
        <a:p>
          <a:endParaRPr lang="ru-RU"/>
        </a:p>
      </dgm:t>
    </dgm:pt>
    <dgm:pt modelId="{76EBB9AE-1719-4223-A2B6-7634C01458F9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Код  предмету</a:t>
          </a:r>
          <a:endParaRPr lang="ru-RU" dirty="0"/>
        </a:p>
      </dgm:t>
    </dgm:pt>
    <dgm:pt modelId="{4A319918-9D53-46C2-A20D-EA5CBC67BDC7}" type="parTrans" cxnId="{F852844C-95E0-4DEF-9810-430E9DF183F7}">
      <dgm:prSet/>
      <dgm:spPr/>
      <dgm:t>
        <a:bodyPr/>
        <a:lstStyle/>
        <a:p>
          <a:endParaRPr lang="ru-RU"/>
        </a:p>
      </dgm:t>
    </dgm:pt>
    <dgm:pt modelId="{284B8A56-8CD7-4438-A95F-02EA1A4C2B17}" type="sibTrans" cxnId="{F852844C-95E0-4DEF-9810-430E9DF183F7}">
      <dgm:prSet/>
      <dgm:spPr/>
      <dgm:t>
        <a:bodyPr/>
        <a:lstStyle/>
        <a:p>
          <a:endParaRPr lang="ru-RU"/>
        </a:p>
      </dgm:t>
    </dgm:pt>
    <dgm:pt modelId="{023BD532-3B1C-44B5-BA21-89001C7FEB2A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Код  учня</a:t>
          </a:r>
          <a:endParaRPr lang="ru-RU" dirty="0"/>
        </a:p>
      </dgm:t>
    </dgm:pt>
    <dgm:pt modelId="{7A5535A5-EAC8-4E30-80DB-837D555A9025}" type="parTrans" cxnId="{0A96650E-786F-4E12-B15A-76E7BF9378AC}">
      <dgm:prSet/>
      <dgm:spPr/>
      <dgm:t>
        <a:bodyPr/>
        <a:lstStyle/>
        <a:p>
          <a:endParaRPr lang="ru-RU"/>
        </a:p>
      </dgm:t>
    </dgm:pt>
    <dgm:pt modelId="{0BC931AF-8F3F-4FDB-9A1D-EC9FC5C7C6F6}" type="sibTrans" cxnId="{0A96650E-786F-4E12-B15A-76E7BF9378AC}">
      <dgm:prSet/>
      <dgm:spPr/>
      <dgm:t>
        <a:bodyPr/>
        <a:lstStyle/>
        <a:p>
          <a:endParaRPr lang="ru-RU"/>
        </a:p>
      </dgm:t>
    </dgm:pt>
    <dgm:pt modelId="{A56AECB6-4D53-4085-B22B-276D204E2E27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Код  предмету</a:t>
          </a:r>
          <a:endParaRPr lang="ru-RU" dirty="0"/>
        </a:p>
      </dgm:t>
    </dgm:pt>
    <dgm:pt modelId="{D1F73705-58A3-4914-B7D8-4FFCEF283867}" type="parTrans" cxnId="{D2A15615-5B92-4942-9E03-3BEFFA9471AC}">
      <dgm:prSet/>
      <dgm:spPr/>
      <dgm:t>
        <a:bodyPr/>
        <a:lstStyle/>
        <a:p>
          <a:endParaRPr lang="ru-RU"/>
        </a:p>
      </dgm:t>
    </dgm:pt>
    <dgm:pt modelId="{E08806F0-C2A3-4E95-AA9F-CCA0E82EDA33}" type="sibTrans" cxnId="{D2A15615-5B92-4942-9E03-3BEFFA9471AC}">
      <dgm:prSet/>
      <dgm:spPr/>
      <dgm:t>
        <a:bodyPr/>
        <a:lstStyle/>
        <a:p>
          <a:endParaRPr lang="ru-RU"/>
        </a:p>
      </dgm:t>
    </dgm:pt>
    <dgm:pt modelId="{AFCADFD9-2648-4AB3-9627-DD10762248C2}">
      <dgm:prSet phldrT="[Текст]"/>
      <dgm:spPr/>
      <dgm:t>
        <a:bodyPr/>
        <a:lstStyle/>
        <a:p>
          <a:r>
            <a:rPr lang="uk-UA" dirty="0" smtClean="0"/>
            <a:t>Предмет</a:t>
          </a:r>
          <a:endParaRPr lang="ru-RU" dirty="0"/>
        </a:p>
      </dgm:t>
    </dgm:pt>
    <dgm:pt modelId="{03161BA6-477E-4BD3-952F-B68FC719A981}" type="parTrans" cxnId="{516B1FB8-47A8-4ACD-88CD-5515BC4B6FB1}">
      <dgm:prSet/>
      <dgm:spPr/>
      <dgm:t>
        <a:bodyPr/>
        <a:lstStyle/>
        <a:p>
          <a:endParaRPr lang="ru-RU"/>
        </a:p>
      </dgm:t>
    </dgm:pt>
    <dgm:pt modelId="{D60F6678-DBEF-4C8C-9947-44661A8FDD33}" type="sibTrans" cxnId="{516B1FB8-47A8-4ACD-88CD-5515BC4B6FB1}">
      <dgm:prSet/>
      <dgm:spPr/>
      <dgm:t>
        <a:bodyPr/>
        <a:lstStyle/>
        <a:p>
          <a:endParaRPr lang="ru-RU"/>
        </a:p>
      </dgm:t>
    </dgm:pt>
    <dgm:pt modelId="{E6AC625C-6151-44D9-B3EC-3D40BFA00B13}" type="pres">
      <dgm:prSet presAssocID="{93CAC3DD-BC2B-4835-933A-4DA8B4D485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4C532E5-2FB2-4422-B2AB-934BC58F7A77}" type="pres">
      <dgm:prSet presAssocID="{6E94A993-471D-48EF-9EF8-AE552B20E4EA}" presName="hierRoot1" presStyleCnt="0">
        <dgm:presLayoutVars>
          <dgm:hierBranch val="init"/>
        </dgm:presLayoutVars>
      </dgm:prSet>
      <dgm:spPr/>
    </dgm:pt>
    <dgm:pt modelId="{43E1D603-656E-44FC-BFD5-9E6EE9FE6C2C}" type="pres">
      <dgm:prSet presAssocID="{6E94A993-471D-48EF-9EF8-AE552B20E4EA}" presName="rootComposite1" presStyleCnt="0"/>
      <dgm:spPr/>
    </dgm:pt>
    <dgm:pt modelId="{24BBC091-C632-49CA-808C-CAB0C89E6334}" type="pres">
      <dgm:prSet presAssocID="{6E94A993-471D-48EF-9EF8-AE552B20E4EA}" presName="rootText1" presStyleLbl="node0" presStyleIdx="0" presStyleCnt="1">
        <dgm:presLayoutVars>
          <dgm:chPref val="3"/>
        </dgm:presLayoutVars>
      </dgm:prSet>
      <dgm:spPr/>
    </dgm:pt>
    <dgm:pt modelId="{7988BE09-FC9F-4842-8C37-C24A4B3D0712}" type="pres">
      <dgm:prSet presAssocID="{6E94A993-471D-48EF-9EF8-AE552B20E4EA}" presName="rootConnector1" presStyleLbl="node1" presStyleIdx="0" presStyleCnt="0"/>
      <dgm:spPr/>
    </dgm:pt>
    <dgm:pt modelId="{7E4DF15F-C9F0-491E-ADE5-FB4E8E8FB563}" type="pres">
      <dgm:prSet presAssocID="{6E94A993-471D-48EF-9EF8-AE552B20E4EA}" presName="hierChild2" presStyleCnt="0"/>
      <dgm:spPr/>
    </dgm:pt>
    <dgm:pt modelId="{0608B9BA-5B13-47DA-AA65-B9B2B5B4B62F}" type="pres">
      <dgm:prSet presAssocID="{E99CE039-6CDA-49B8-9C5D-C472C266B2A9}" presName="Name64" presStyleLbl="parChTrans1D2" presStyleIdx="0" presStyleCnt="3"/>
      <dgm:spPr/>
    </dgm:pt>
    <dgm:pt modelId="{37E4334F-8C92-4629-BB55-26BDA4BD020C}" type="pres">
      <dgm:prSet presAssocID="{6D7A813E-7900-4FC0-B1E7-74684C8E91EC}" presName="hierRoot2" presStyleCnt="0">
        <dgm:presLayoutVars>
          <dgm:hierBranch val="init"/>
        </dgm:presLayoutVars>
      </dgm:prSet>
      <dgm:spPr/>
    </dgm:pt>
    <dgm:pt modelId="{F1F5F628-6402-441E-B02A-F89C421EF493}" type="pres">
      <dgm:prSet presAssocID="{6D7A813E-7900-4FC0-B1E7-74684C8E91EC}" presName="rootComposite" presStyleCnt="0"/>
      <dgm:spPr/>
    </dgm:pt>
    <dgm:pt modelId="{7E4D9591-24E6-4B6E-8D92-36CB3175818B}" type="pres">
      <dgm:prSet presAssocID="{6D7A813E-7900-4FC0-B1E7-74684C8E91EC}" presName="rootText" presStyleLbl="node2" presStyleIdx="0" presStyleCnt="3">
        <dgm:presLayoutVars>
          <dgm:chPref val="3"/>
        </dgm:presLayoutVars>
      </dgm:prSet>
      <dgm:spPr/>
    </dgm:pt>
    <dgm:pt modelId="{CAE35BBF-ABC4-45A1-9E5C-9B74BD833E92}" type="pres">
      <dgm:prSet presAssocID="{6D7A813E-7900-4FC0-B1E7-74684C8E91EC}" presName="rootConnector" presStyleLbl="node2" presStyleIdx="0" presStyleCnt="3"/>
      <dgm:spPr/>
    </dgm:pt>
    <dgm:pt modelId="{33EAB00B-5189-45A5-8D32-928601DDA4A9}" type="pres">
      <dgm:prSet presAssocID="{6D7A813E-7900-4FC0-B1E7-74684C8E91EC}" presName="hierChild4" presStyleCnt="0"/>
      <dgm:spPr/>
    </dgm:pt>
    <dgm:pt modelId="{E1C779F3-54EB-4E45-876F-2BF85A96EB6E}" type="pres">
      <dgm:prSet presAssocID="{F4CB1F99-1380-4E8E-BB58-31BFEFEB70E0}" presName="Name64" presStyleLbl="parChTrans1D3" presStyleIdx="0" presStyleCnt="12"/>
      <dgm:spPr/>
    </dgm:pt>
    <dgm:pt modelId="{3D2BBCD1-671C-485F-A5A3-9F249F6A665D}" type="pres">
      <dgm:prSet presAssocID="{E0C84F6B-3ACA-4AC7-9C7B-4EF63E6013D6}" presName="hierRoot2" presStyleCnt="0">
        <dgm:presLayoutVars>
          <dgm:hierBranch val="init"/>
        </dgm:presLayoutVars>
      </dgm:prSet>
      <dgm:spPr/>
    </dgm:pt>
    <dgm:pt modelId="{216861EF-68D1-4D77-A8E8-96CE92917769}" type="pres">
      <dgm:prSet presAssocID="{E0C84F6B-3ACA-4AC7-9C7B-4EF63E6013D6}" presName="rootComposite" presStyleCnt="0"/>
      <dgm:spPr/>
    </dgm:pt>
    <dgm:pt modelId="{251A6C43-7A3B-4C33-8DAF-5C6821B3D92B}" type="pres">
      <dgm:prSet presAssocID="{E0C84F6B-3ACA-4AC7-9C7B-4EF63E6013D6}" presName="rootText" presStyleLbl="node3" presStyleIdx="0" presStyleCnt="12">
        <dgm:presLayoutVars>
          <dgm:chPref val="3"/>
        </dgm:presLayoutVars>
      </dgm:prSet>
      <dgm:spPr/>
    </dgm:pt>
    <dgm:pt modelId="{F7A007F4-96C6-4C57-927E-453E00F73ADF}" type="pres">
      <dgm:prSet presAssocID="{E0C84F6B-3ACA-4AC7-9C7B-4EF63E6013D6}" presName="rootConnector" presStyleLbl="node3" presStyleIdx="0" presStyleCnt="12"/>
      <dgm:spPr/>
    </dgm:pt>
    <dgm:pt modelId="{3DB8B373-DCDC-421A-B1C1-052A01598945}" type="pres">
      <dgm:prSet presAssocID="{E0C84F6B-3ACA-4AC7-9C7B-4EF63E6013D6}" presName="hierChild4" presStyleCnt="0"/>
      <dgm:spPr/>
    </dgm:pt>
    <dgm:pt modelId="{563A316B-8740-4793-806B-FA0D46BFC68C}" type="pres">
      <dgm:prSet presAssocID="{E0C84F6B-3ACA-4AC7-9C7B-4EF63E6013D6}" presName="hierChild5" presStyleCnt="0"/>
      <dgm:spPr/>
    </dgm:pt>
    <dgm:pt modelId="{946A21CE-522E-4738-90CD-6E1C3073063B}" type="pres">
      <dgm:prSet presAssocID="{55BB81A8-127C-4C61-A2A4-6203514AE662}" presName="Name64" presStyleLbl="parChTrans1D3" presStyleIdx="1" presStyleCnt="12"/>
      <dgm:spPr/>
    </dgm:pt>
    <dgm:pt modelId="{B6309D6C-375D-49A2-A0DD-53890E57E1F0}" type="pres">
      <dgm:prSet presAssocID="{0CE962B6-C4CD-48EE-872E-68FEAD030393}" presName="hierRoot2" presStyleCnt="0">
        <dgm:presLayoutVars>
          <dgm:hierBranch val="init"/>
        </dgm:presLayoutVars>
      </dgm:prSet>
      <dgm:spPr/>
    </dgm:pt>
    <dgm:pt modelId="{BC2FC82A-FADD-425F-AB3E-E349BB9201C1}" type="pres">
      <dgm:prSet presAssocID="{0CE962B6-C4CD-48EE-872E-68FEAD030393}" presName="rootComposite" presStyleCnt="0"/>
      <dgm:spPr/>
    </dgm:pt>
    <dgm:pt modelId="{F047EE29-AE0D-4CF3-8AA6-ACAC6AF1AE49}" type="pres">
      <dgm:prSet presAssocID="{0CE962B6-C4CD-48EE-872E-68FEAD030393}" presName="rootText" presStyleLbl="node3" presStyleIdx="1" presStyleCnt="12">
        <dgm:presLayoutVars>
          <dgm:chPref val="3"/>
        </dgm:presLayoutVars>
      </dgm:prSet>
      <dgm:spPr/>
    </dgm:pt>
    <dgm:pt modelId="{32097521-B56B-42A6-9284-80D52650209A}" type="pres">
      <dgm:prSet presAssocID="{0CE962B6-C4CD-48EE-872E-68FEAD030393}" presName="rootConnector" presStyleLbl="node3" presStyleIdx="1" presStyleCnt="12"/>
      <dgm:spPr/>
    </dgm:pt>
    <dgm:pt modelId="{77A001CB-4786-4C63-A8E9-58D0D53DA23C}" type="pres">
      <dgm:prSet presAssocID="{0CE962B6-C4CD-48EE-872E-68FEAD030393}" presName="hierChild4" presStyleCnt="0"/>
      <dgm:spPr/>
    </dgm:pt>
    <dgm:pt modelId="{0B8A25E3-0A25-4123-B6DB-8A5DEBA42E35}" type="pres">
      <dgm:prSet presAssocID="{0CE962B6-C4CD-48EE-872E-68FEAD030393}" presName="hierChild5" presStyleCnt="0"/>
      <dgm:spPr/>
    </dgm:pt>
    <dgm:pt modelId="{F3812567-CB5E-4123-BAD1-305F29AF662D}" type="pres">
      <dgm:prSet presAssocID="{5D890F72-B4B3-45E5-897F-599E19615794}" presName="Name64" presStyleLbl="parChTrans1D3" presStyleIdx="2" presStyleCnt="12"/>
      <dgm:spPr/>
    </dgm:pt>
    <dgm:pt modelId="{36463EE3-DCD4-4B8A-9798-50FC423177B5}" type="pres">
      <dgm:prSet presAssocID="{79B058D2-D861-4F7F-80FE-F9AEE8A684E4}" presName="hierRoot2" presStyleCnt="0">
        <dgm:presLayoutVars>
          <dgm:hierBranch val="init"/>
        </dgm:presLayoutVars>
      </dgm:prSet>
      <dgm:spPr/>
    </dgm:pt>
    <dgm:pt modelId="{A2938A11-C658-4E1D-910B-4BAE693E7AA0}" type="pres">
      <dgm:prSet presAssocID="{79B058D2-D861-4F7F-80FE-F9AEE8A684E4}" presName="rootComposite" presStyleCnt="0"/>
      <dgm:spPr/>
    </dgm:pt>
    <dgm:pt modelId="{0750ECB4-E18B-49E3-B199-23A591B23207}" type="pres">
      <dgm:prSet presAssocID="{79B058D2-D861-4F7F-80FE-F9AEE8A684E4}" presName="rootText" presStyleLbl="node3" presStyleIdx="2" presStyleCnt="12">
        <dgm:presLayoutVars>
          <dgm:chPref val="3"/>
        </dgm:presLayoutVars>
      </dgm:prSet>
      <dgm:spPr/>
    </dgm:pt>
    <dgm:pt modelId="{3779786B-3238-4437-8E4C-8B5A55722E82}" type="pres">
      <dgm:prSet presAssocID="{79B058D2-D861-4F7F-80FE-F9AEE8A684E4}" presName="rootConnector" presStyleLbl="node3" presStyleIdx="2" presStyleCnt="12"/>
      <dgm:spPr/>
    </dgm:pt>
    <dgm:pt modelId="{81191103-75FE-4598-8858-B3C5D6E11D61}" type="pres">
      <dgm:prSet presAssocID="{79B058D2-D861-4F7F-80FE-F9AEE8A684E4}" presName="hierChild4" presStyleCnt="0"/>
      <dgm:spPr/>
    </dgm:pt>
    <dgm:pt modelId="{1B740392-8264-4275-9A53-3C9CD9DC46CE}" type="pres">
      <dgm:prSet presAssocID="{79B058D2-D861-4F7F-80FE-F9AEE8A684E4}" presName="hierChild5" presStyleCnt="0"/>
      <dgm:spPr/>
    </dgm:pt>
    <dgm:pt modelId="{2CD8436D-059C-45F2-BA66-49AF7E65CF40}" type="pres">
      <dgm:prSet presAssocID="{983AF40F-11C1-4B49-A459-8E6B8F0DCD20}" presName="Name64" presStyleLbl="parChTrans1D3" presStyleIdx="3" presStyleCnt="12"/>
      <dgm:spPr/>
    </dgm:pt>
    <dgm:pt modelId="{D2E66A1C-4FB4-4FED-8292-1FE7F58ADE43}" type="pres">
      <dgm:prSet presAssocID="{CEF74707-230E-4A87-B507-8DBC03ACF0E4}" presName="hierRoot2" presStyleCnt="0">
        <dgm:presLayoutVars>
          <dgm:hierBranch val="init"/>
        </dgm:presLayoutVars>
      </dgm:prSet>
      <dgm:spPr/>
    </dgm:pt>
    <dgm:pt modelId="{16CCF9B4-1E46-410A-84AC-D875959045CE}" type="pres">
      <dgm:prSet presAssocID="{CEF74707-230E-4A87-B507-8DBC03ACF0E4}" presName="rootComposite" presStyleCnt="0"/>
      <dgm:spPr/>
    </dgm:pt>
    <dgm:pt modelId="{F66C06BD-10BA-4516-B327-7EAFE7214DDC}" type="pres">
      <dgm:prSet presAssocID="{CEF74707-230E-4A87-B507-8DBC03ACF0E4}" presName="rootText" presStyleLbl="node3" presStyleIdx="3" presStyleCnt="12">
        <dgm:presLayoutVars>
          <dgm:chPref val="3"/>
        </dgm:presLayoutVars>
      </dgm:prSet>
      <dgm:spPr/>
    </dgm:pt>
    <dgm:pt modelId="{511DBCCE-65F3-4BDE-86B3-64214555772F}" type="pres">
      <dgm:prSet presAssocID="{CEF74707-230E-4A87-B507-8DBC03ACF0E4}" presName="rootConnector" presStyleLbl="node3" presStyleIdx="3" presStyleCnt="12"/>
      <dgm:spPr/>
    </dgm:pt>
    <dgm:pt modelId="{4772671E-378B-4FC3-8D14-41D814F81D73}" type="pres">
      <dgm:prSet presAssocID="{CEF74707-230E-4A87-B507-8DBC03ACF0E4}" presName="hierChild4" presStyleCnt="0"/>
      <dgm:spPr/>
    </dgm:pt>
    <dgm:pt modelId="{DDDD9D97-41FB-43DC-9E8C-7B5957223A68}" type="pres">
      <dgm:prSet presAssocID="{CEF74707-230E-4A87-B507-8DBC03ACF0E4}" presName="hierChild5" presStyleCnt="0"/>
      <dgm:spPr/>
    </dgm:pt>
    <dgm:pt modelId="{19B95024-49AA-4992-B211-04041D158E56}" type="pres">
      <dgm:prSet presAssocID="{376440AF-5705-47DA-AF8A-9D2449E66087}" presName="Name64" presStyleLbl="parChTrans1D3" presStyleIdx="4" presStyleCnt="12"/>
      <dgm:spPr/>
    </dgm:pt>
    <dgm:pt modelId="{9EFFFD3C-C1F1-4D62-A427-F39146B7B61F}" type="pres">
      <dgm:prSet presAssocID="{6316858C-C751-4CAD-98D5-B3A64FE4F032}" presName="hierRoot2" presStyleCnt="0">
        <dgm:presLayoutVars>
          <dgm:hierBranch val="init"/>
        </dgm:presLayoutVars>
      </dgm:prSet>
      <dgm:spPr/>
    </dgm:pt>
    <dgm:pt modelId="{61F37FBB-9A12-4F41-B73D-A26BC6FB811D}" type="pres">
      <dgm:prSet presAssocID="{6316858C-C751-4CAD-98D5-B3A64FE4F032}" presName="rootComposite" presStyleCnt="0"/>
      <dgm:spPr/>
    </dgm:pt>
    <dgm:pt modelId="{1C2557DB-CD01-4977-A11D-F2E77DAEBFC0}" type="pres">
      <dgm:prSet presAssocID="{6316858C-C751-4CAD-98D5-B3A64FE4F032}" presName="rootText" presStyleLbl="node3" presStyleIdx="4" presStyleCnt="12">
        <dgm:presLayoutVars>
          <dgm:chPref val="3"/>
        </dgm:presLayoutVars>
      </dgm:prSet>
      <dgm:spPr/>
    </dgm:pt>
    <dgm:pt modelId="{876C95A8-4587-489D-AB4E-B1C6F3290D49}" type="pres">
      <dgm:prSet presAssocID="{6316858C-C751-4CAD-98D5-B3A64FE4F032}" presName="rootConnector" presStyleLbl="node3" presStyleIdx="4" presStyleCnt="12"/>
      <dgm:spPr/>
    </dgm:pt>
    <dgm:pt modelId="{7B2FBCFB-6519-4CEA-AD32-1A670D099A74}" type="pres">
      <dgm:prSet presAssocID="{6316858C-C751-4CAD-98D5-B3A64FE4F032}" presName="hierChild4" presStyleCnt="0"/>
      <dgm:spPr/>
    </dgm:pt>
    <dgm:pt modelId="{0035BF28-C21F-4A3B-AB43-64578CD97567}" type="pres">
      <dgm:prSet presAssocID="{6316858C-C751-4CAD-98D5-B3A64FE4F032}" presName="hierChild5" presStyleCnt="0"/>
      <dgm:spPr/>
    </dgm:pt>
    <dgm:pt modelId="{680A4BD0-DF15-4506-A6F6-F0743DC0309B}" type="pres">
      <dgm:prSet presAssocID="{6D7A813E-7900-4FC0-B1E7-74684C8E91EC}" presName="hierChild5" presStyleCnt="0"/>
      <dgm:spPr/>
    </dgm:pt>
    <dgm:pt modelId="{415352F8-6FE8-447F-A003-3E462C071968}" type="pres">
      <dgm:prSet presAssocID="{BD62B5CD-2583-427B-87ED-ABDBB798F9D2}" presName="Name64" presStyleLbl="parChTrans1D2" presStyleIdx="1" presStyleCnt="3"/>
      <dgm:spPr/>
    </dgm:pt>
    <dgm:pt modelId="{8E79C335-8216-4A11-9DC7-48600A3CBFC6}" type="pres">
      <dgm:prSet presAssocID="{EDB16504-0346-44AA-BFE6-A547A1EF5F07}" presName="hierRoot2" presStyleCnt="0">
        <dgm:presLayoutVars>
          <dgm:hierBranch val="init"/>
        </dgm:presLayoutVars>
      </dgm:prSet>
      <dgm:spPr/>
    </dgm:pt>
    <dgm:pt modelId="{8865DAAE-6F5A-4C58-8373-F10923964476}" type="pres">
      <dgm:prSet presAssocID="{EDB16504-0346-44AA-BFE6-A547A1EF5F07}" presName="rootComposite" presStyleCnt="0"/>
      <dgm:spPr/>
    </dgm:pt>
    <dgm:pt modelId="{F5653617-91DD-4FCD-B710-0978825BC73F}" type="pres">
      <dgm:prSet presAssocID="{EDB16504-0346-44AA-BFE6-A547A1EF5F07}" presName="rootText" presStyleLbl="node2" presStyleIdx="1" presStyleCnt="3">
        <dgm:presLayoutVars>
          <dgm:chPref val="3"/>
        </dgm:presLayoutVars>
      </dgm:prSet>
      <dgm:spPr/>
    </dgm:pt>
    <dgm:pt modelId="{E38D0CD6-E2B6-45EC-9315-76B33F32584E}" type="pres">
      <dgm:prSet presAssocID="{EDB16504-0346-44AA-BFE6-A547A1EF5F07}" presName="rootConnector" presStyleLbl="node2" presStyleIdx="1" presStyleCnt="3"/>
      <dgm:spPr/>
    </dgm:pt>
    <dgm:pt modelId="{93E66778-9AAC-45CC-82DA-E0B51BF4ECDC}" type="pres">
      <dgm:prSet presAssocID="{EDB16504-0346-44AA-BFE6-A547A1EF5F07}" presName="hierChild4" presStyleCnt="0"/>
      <dgm:spPr/>
    </dgm:pt>
    <dgm:pt modelId="{385887B5-313A-42B2-AA88-F8D6D2F2AA0F}" type="pres">
      <dgm:prSet presAssocID="{882BBFCF-B72C-47EB-A60A-10C336C3309D}" presName="Name64" presStyleLbl="parChTrans1D3" presStyleIdx="5" presStyleCnt="12"/>
      <dgm:spPr/>
    </dgm:pt>
    <dgm:pt modelId="{9C15A3F2-EC9E-41EF-B2DB-276111943FEF}" type="pres">
      <dgm:prSet presAssocID="{92969956-7AF8-4691-8077-EDE5BA26E9FD}" presName="hierRoot2" presStyleCnt="0">
        <dgm:presLayoutVars>
          <dgm:hierBranch val="init"/>
        </dgm:presLayoutVars>
      </dgm:prSet>
      <dgm:spPr/>
    </dgm:pt>
    <dgm:pt modelId="{2DDBF766-E15E-4770-9E17-39313044BE57}" type="pres">
      <dgm:prSet presAssocID="{92969956-7AF8-4691-8077-EDE5BA26E9FD}" presName="rootComposite" presStyleCnt="0"/>
      <dgm:spPr/>
    </dgm:pt>
    <dgm:pt modelId="{96FFF50C-BC7E-41FB-874D-AE3CF11F10E6}" type="pres">
      <dgm:prSet presAssocID="{92969956-7AF8-4691-8077-EDE5BA26E9FD}" presName="rootText" presStyleLbl="node3" presStyleIdx="5" presStyleCnt="12">
        <dgm:presLayoutVars>
          <dgm:chPref val="3"/>
        </dgm:presLayoutVars>
      </dgm:prSet>
      <dgm:spPr/>
    </dgm:pt>
    <dgm:pt modelId="{F516588D-7569-4DFB-B3A3-F779DE4BD7C2}" type="pres">
      <dgm:prSet presAssocID="{92969956-7AF8-4691-8077-EDE5BA26E9FD}" presName="rootConnector" presStyleLbl="node3" presStyleIdx="5" presStyleCnt="12"/>
      <dgm:spPr/>
    </dgm:pt>
    <dgm:pt modelId="{450AAF82-A31F-40B8-AAF6-CCCDFA3F525B}" type="pres">
      <dgm:prSet presAssocID="{92969956-7AF8-4691-8077-EDE5BA26E9FD}" presName="hierChild4" presStyleCnt="0"/>
      <dgm:spPr/>
    </dgm:pt>
    <dgm:pt modelId="{E34C00ED-C2E8-45F7-861C-B71D95B24B8F}" type="pres">
      <dgm:prSet presAssocID="{92969956-7AF8-4691-8077-EDE5BA26E9FD}" presName="hierChild5" presStyleCnt="0"/>
      <dgm:spPr/>
    </dgm:pt>
    <dgm:pt modelId="{73B14D89-A016-47C0-99B2-DDEC3693207A}" type="pres">
      <dgm:prSet presAssocID="{9207C5C7-FE67-441A-963F-EDAE3665CD5D}" presName="Name64" presStyleLbl="parChTrans1D3" presStyleIdx="6" presStyleCnt="12"/>
      <dgm:spPr/>
    </dgm:pt>
    <dgm:pt modelId="{49191CF2-B6B1-4B8C-A0B1-5B4A482386FD}" type="pres">
      <dgm:prSet presAssocID="{D93078C6-4EB0-4268-B7F8-7329BC4AA263}" presName="hierRoot2" presStyleCnt="0">
        <dgm:presLayoutVars>
          <dgm:hierBranch val="init"/>
        </dgm:presLayoutVars>
      </dgm:prSet>
      <dgm:spPr/>
    </dgm:pt>
    <dgm:pt modelId="{2EF7512F-FFDB-4F94-A49A-19FC8A725598}" type="pres">
      <dgm:prSet presAssocID="{D93078C6-4EB0-4268-B7F8-7329BC4AA263}" presName="rootComposite" presStyleCnt="0"/>
      <dgm:spPr/>
    </dgm:pt>
    <dgm:pt modelId="{B208C846-DE30-4AC9-A298-B574BF50BD17}" type="pres">
      <dgm:prSet presAssocID="{D93078C6-4EB0-4268-B7F8-7329BC4AA263}" presName="rootText" presStyleLbl="node3" presStyleIdx="6" presStyleCnt="12">
        <dgm:presLayoutVars>
          <dgm:chPref val="3"/>
        </dgm:presLayoutVars>
      </dgm:prSet>
      <dgm:spPr/>
    </dgm:pt>
    <dgm:pt modelId="{381426C2-FAA2-4D27-983C-5B250D208B9E}" type="pres">
      <dgm:prSet presAssocID="{D93078C6-4EB0-4268-B7F8-7329BC4AA263}" presName="rootConnector" presStyleLbl="node3" presStyleIdx="6" presStyleCnt="12"/>
      <dgm:spPr/>
    </dgm:pt>
    <dgm:pt modelId="{3EFBD524-ED3D-40DB-BFA2-96FDC1D9798A}" type="pres">
      <dgm:prSet presAssocID="{D93078C6-4EB0-4268-B7F8-7329BC4AA263}" presName="hierChild4" presStyleCnt="0"/>
      <dgm:spPr/>
    </dgm:pt>
    <dgm:pt modelId="{49623026-45CE-460B-8232-8F05A54B3C69}" type="pres">
      <dgm:prSet presAssocID="{D93078C6-4EB0-4268-B7F8-7329BC4AA263}" presName="hierChild5" presStyleCnt="0"/>
      <dgm:spPr/>
    </dgm:pt>
    <dgm:pt modelId="{7A758733-0089-4FC2-B078-A52E4E5FB7B2}" type="pres">
      <dgm:prSet presAssocID="{4BB13270-43E1-4E23-995C-B2EED6E3734E}" presName="Name64" presStyleLbl="parChTrans1D3" presStyleIdx="7" presStyleCnt="12"/>
      <dgm:spPr/>
    </dgm:pt>
    <dgm:pt modelId="{E385A096-52BE-49E7-983E-BDE2BB6CF1C8}" type="pres">
      <dgm:prSet presAssocID="{0897E137-E1C4-46CE-8365-2DF89F413576}" presName="hierRoot2" presStyleCnt="0">
        <dgm:presLayoutVars>
          <dgm:hierBranch val="init"/>
        </dgm:presLayoutVars>
      </dgm:prSet>
      <dgm:spPr/>
    </dgm:pt>
    <dgm:pt modelId="{9EF242EE-07A3-4B20-98C6-1E8056D92A14}" type="pres">
      <dgm:prSet presAssocID="{0897E137-E1C4-46CE-8365-2DF89F413576}" presName="rootComposite" presStyleCnt="0"/>
      <dgm:spPr/>
    </dgm:pt>
    <dgm:pt modelId="{72847CEA-68C5-4FFA-BE25-BFC4045E7345}" type="pres">
      <dgm:prSet presAssocID="{0897E137-E1C4-46CE-8365-2DF89F413576}" presName="rootText" presStyleLbl="node3" presStyleIdx="7" presStyleCnt="12">
        <dgm:presLayoutVars>
          <dgm:chPref val="3"/>
        </dgm:presLayoutVars>
      </dgm:prSet>
      <dgm:spPr/>
    </dgm:pt>
    <dgm:pt modelId="{F7C266D7-53B1-415B-A397-94512B6A9447}" type="pres">
      <dgm:prSet presAssocID="{0897E137-E1C4-46CE-8365-2DF89F413576}" presName="rootConnector" presStyleLbl="node3" presStyleIdx="7" presStyleCnt="12"/>
      <dgm:spPr/>
    </dgm:pt>
    <dgm:pt modelId="{57D9850E-72F6-4BA3-94E8-40FD65CC1F44}" type="pres">
      <dgm:prSet presAssocID="{0897E137-E1C4-46CE-8365-2DF89F413576}" presName="hierChild4" presStyleCnt="0"/>
      <dgm:spPr/>
    </dgm:pt>
    <dgm:pt modelId="{28B71189-29BE-48D0-8FA1-1782034186F5}" type="pres">
      <dgm:prSet presAssocID="{0897E137-E1C4-46CE-8365-2DF89F413576}" presName="hierChild5" presStyleCnt="0"/>
      <dgm:spPr/>
    </dgm:pt>
    <dgm:pt modelId="{37315215-A9D4-4646-9243-A5AE0FF75125}" type="pres">
      <dgm:prSet presAssocID="{4A319918-9D53-46C2-A20D-EA5CBC67BDC7}" presName="Name64" presStyleLbl="parChTrans1D3" presStyleIdx="8" presStyleCnt="12"/>
      <dgm:spPr/>
    </dgm:pt>
    <dgm:pt modelId="{5CD895EE-010D-4FFA-A753-724B50DC0422}" type="pres">
      <dgm:prSet presAssocID="{76EBB9AE-1719-4223-A2B6-7634C01458F9}" presName="hierRoot2" presStyleCnt="0">
        <dgm:presLayoutVars>
          <dgm:hierBranch val="init"/>
        </dgm:presLayoutVars>
      </dgm:prSet>
      <dgm:spPr/>
    </dgm:pt>
    <dgm:pt modelId="{EB0A4C10-0B4C-4A10-A1BD-D2FBA0208ED6}" type="pres">
      <dgm:prSet presAssocID="{76EBB9AE-1719-4223-A2B6-7634C01458F9}" presName="rootComposite" presStyleCnt="0"/>
      <dgm:spPr/>
    </dgm:pt>
    <dgm:pt modelId="{C09D66FC-700F-4498-AE65-4812F190957B}" type="pres">
      <dgm:prSet presAssocID="{76EBB9AE-1719-4223-A2B6-7634C01458F9}" presName="rootText" presStyleLbl="node3" presStyleIdx="8" presStyleCnt="12">
        <dgm:presLayoutVars>
          <dgm:chPref val="3"/>
        </dgm:presLayoutVars>
      </dgm:prSet>
      <dgm:spPr/>
    </dgm:pt>
    <dgm:pt modelId="{E171ABD1-4A07-4F40-BF5E-D4A2AC9BE0BD}" type="pres">
      <dgm:prSet presAssocID="{76EBB9AE-1719-4223-A2B6-7634C01458F9}" presName="rootConnector" presStyleLbl="node3" presStyleIdx="8" presStyleCnt="12"/>
      <dgm:spPr/>
    </dgm:pt>
    <dgm:pt modelId="{4CF5A49D-DA4C-4F84-9320-746B4A82347F}" type="pres">
      <dgm:prSet presAssocID="{76EBB9AE-1719-4223-A2B6-7634C01458F9}" presName="hierChild4" presStyleCnt="0"/>
      <dgm:spPr/>
    </dgm:pt>
    <dgm:pt modelId="{1D02432F-9840-4444-B34F-E0CDF364D6DC}" type="pres">
      <dgm:prSet presAssocID="{76EBB9AE-1719-4223-A2B6-7634C01458F9}" presName="hierChild5" presStyleCnt="0"/>
      <dgm:spPr/>
    </dgm:pt>
    <dgm:pt modelId="{4FB99B94-2FC2-4AB6-AA16-9B412B4E6FCC}" type="pres">
      <dgm:prSet presAssocID="{7A5535A5-EAC8-4E30-80DB-837D555A9025}" presName="Name64" presStyleLbl="parChTrans1D3" presStyleIdx="9" presStyleCnt="12"/>
      <dgm:spPr/>
    </dgm:pt>
    <dgm:pt modelId="{39BA575E-16D9-4736-9390-4615139839CC}" type="pres">
      <dgm:prSet presAssocID="{023BD532-3B1C-44B5-BA21-89001C7FEB2A}" presName="hierRoot2" presStyleCnt="0">
        <dgm:presLayoutVars>
          <dgm:hierBranch val="init"/>
        </dgm:presLayoutVars>
      </dgm:prSet>
      <dgm:spPr/>
    </dgm:pt>
    <dgm:pt modelId="{8959AE5D-82FA-48A6-ABEB-3391FB9B261B}" type="pres">
      <dgm:prSet presAssocID="{023BD532-3B1C-44B5-BA21-89001C7FEB2A}" presName="rootComposite" presStyleCnt="0"/>
      <dgm:spPr/>
    </dgm:pt>
    <dgm:pt modelId="{A9B5805C-31F6-4DE8-9449-AAC38F2CF80A}" type="pres">
      <dgm:prSet presAssocID="{023BD532-3B1C-44B5-BA21-89001C7FEB2A}" presName="rootText" presStyleLbl="node3" presStyleIdx="9" presStyleCnt="12">
        <dgm:presLayoutVars>
          <dgm:chPref val="3"/>
        </dgm:presLayoutVars>
      </dgm:prSet>
      <dgm:spPr/>
    </dgm:pt>
    <dgm:pt modelId="{E1CA68CA-999B-43E1-BF4E-D24C86EE3C4B}" type="pres">
      <dgm:prSet presAssocID="{023BD532-3B1C-44B5-BA21-89001C7FEB2A}" presName="rootConnector" presStyleLbl="node3" presStyleIdx="9" presStyleCnt="12"/>
      <dgm:spPr/>
    </dgm:pt>
    <dgm:pt modelId="{50BBA135-12D5-4802-8BBA-77AE6DE4F66B}" type="pres">
      <dgm:prSet presAssocID="{023BD532-3B1C-44B5-BA21-89001C7FEB2A}" presName="hierChild4" presStyleCnt="0"/>
      <dgm:spPr/>
    </dgm:pt>
    <dgm:pt modelId="{ABEE474F-C601-47AE-A380-951E7D21926C}" type="pres">
      <dgm:prSet presAssocID="{023BD532-3B1C-44B5-BA21-89001C7FEB2A}" presName="hierChild5" presStyleCnt="0"/>
      <dgm:spPr/>
    </dgm:pt>
    <dgm:pt modelId="{6A6860C9-7BB4-4B35-92D1-D39F2209E0DB}" type="pres">
      <dgm:prSet presAssocID="{EDB16504-0346-44AA-BFE6-A547A1EF5F07}" presName="hierChild5" presStyleCnt="0"/>
      <dgm:spPr/>
    </dgm:pt>
    <dgm:pt modelId="{2E2F21F0-9BE7-44A2-8F13-28EF9C5AFFA3}" type="pres">
      <dgm:prSet presAssocID="{AEF0AA47-BC95-4638-AF40-DD3E4954BE12}" presName="Name64" presStyleLbl="parChTrans1D2" presStyleIdx="2" presStyleCnt="3"/>
      <dgm:spPr/>
    </dgm:pt>
    <dgm:pt modelId="{E9641331-1493-42E7-BAF3-FC1FA98F8FBE}" type="pres">
      <dgm:prSet presAssocID="{323361AA-A84F-4B92-BE0F-6646F9854EDB}" presName="hierRoot2" presStyleCnt="0">
        <dgm:presLayoutVars>
          <dgm:hierBranch val="init"/>
        </dgm:presLayoutVars>
      </dgm:prSet>
      <dgm:spPr/>
    </dgm:pt>
    <dgm:pt modelId="{33A4AC98-9680-412F-874B-E6D2A77D8B06}" type="pres">
      <dgm:prSet presAssocID="{323361AA-A84F-4B92-BE0F-6646F9854EDB}" presName="rootComposite" presStyleCnt="0"/>
      <dgm:spPr/>
    </dgm:pt>
    <dgm:pt modelId="{B963095A-8BDF-45BB-AB80-83AB5C36A57E}" type="pres">
      <dgm:prSet presAssocID="{323361AA-A84F-4B92-BE0F-6646F9854EDB}" presName="rootText" presStyleLbl="node2" presStyleIdx="2" presStyleCnt="3">
        <dgm:presLayoutVars>
          <dgm:chPref val="3"/>
        </dgm:presLayoutVars>
      </dgm:prSet>
      <dgm:spPr/>
    </dgm:pt>
    <dgm:pt modelId="{875C303E-62FD-4FA8-B0F0-202812A35834}" type="pres">
      <dgm:prSet presAssocID="{323361AA-A84F-4B92-BE0F-6646F9854EDB}" presName="rootConnector" presStyleLbl="node2" presStyleIdx="2" presStyleCnt="3"/>
      <dgm:spPr/>
    </dgm:pt>
    <dgm:pt modelId="{8A99245C-F63A-415C-8A77-9141D8CE4B00}" type="pres">
      <dgm:prSet presAssocID="{323361AA-A84F-4B92-BE0F-6646F9854EDB}" presName="hierChild4" presStyleCnt="0"/>
      <dgm:spPr/>
    </dgm:pt>
    <dgm:pt modelId="{B87D8470-DF02-4024-9EF3-89A1641C2B66}" type="pres">
      <dgm:prSet presAssocID="{D1F73705-58A3-4914-B7D8-4FFCEF283867}" presName="Name64" presStyleLbl="parChTrans1D3" presStyleIdx="10" presStyleCnt="12"/>
      <dgm:spPr/>
    </dgm:pt>
    <dgm:pt modelId="{336C4995-2D85-4B9D-B0B2-FBE2383A1FAD}" type="pres">
      <dgm:prSet presAssocID="{A56AECB6-4D53-4085-B22B-276D204E2E27}" presName="hierRoot2" presStyleCnt="0">
        <dgm:presLayoutVars>
          <dgm:hierBranch val="init"/>
        </dgm:presLayoutVars>
      </dgm:prSet>
      <dgm:spPr/>
    </dgm:pt>
    <dgm:pt modelId="{3E9559E6-2E6D-41E9-BA1E-A9449E34A15B}" type="pres">
      <dgm:prSet presAssocID="{A56AECB6-4D53-4085-B22B-276D204E2E27}" presName="rootComposite" presStyleCnt="0"/>
      <dgm:spPr/>
    </dgm:pt>
    <dgm:pt modelId="{635F6E28-8F52-4079-B2B9-097C9FDC41AF}" type="pres">
      <dgm:prSet presAssocID="{A56AECB6-4D53-4085-B22B-276D204E2E27}" presName="rootText" presStyleLbl="node3" presStyleIdx="10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1ACCFE-6252-4650-916F-B63FDE36A378}" type="pres">
      <dgm:prSet presAssocID="{A56AECB6-4D53-4085-B22B-276D204E2E27}" presName="rootConnector" presStyleLbl="node3" presStyleIdx="10" presStyleCnt="12"/>
      <dgm:spPr/>
    </dgm:pt>
    <dgm:pt modelId="{55B38593-749B-46BD-AEA2-8326A3EFACC4}" type="pres">
      <dgm:prSet presAssocID="{A56AECB6-4D53-4085-B22B-276D204E2E27}" presName="hierChild4" presStyleCnt="0"/>
      <dgm:spPr/>
    </dgm:pt>
    <dgm:pt modelId="{AD0B3101-FDE9-4862-B117-0618E4C3CF5F}" type="pres">
      <dgm:prSet presAssocID="{A56AECB6-4D53-4085-B22B-276D204E2E27}" presName="hierChild5" presStyleCnt="0"/>
      <dgm:spPr/>
    </dgm:pt>
    <dgm:pt modelId="{53812924-6E8A-4699-AB7D-E0828C55AC18}" type="pres">
      <dgm:prSet presAssocID="{03161BA6-477E-4BD3-952F-B68FC719A981}" presName="Name64" presStyleLbl="parChTrans1D3" presStyleIdx="11" presStyleCnt="12"/>
      <dgm:spPr/>
    </dgm:pt>
    <dgm:pt modelId="{E21539E1-58EB-46BC-91A6-D6A47C8F590E}" type="pres">
      <dgm:prSet presAssocID="{AFCADFD9-2648-4AB3-9627-DD10762248C2}" presName="hierRoot2" presStyleCnt="0">
        <dgm:presLayoutVars>
          <dgm:hierBranch val="init"/>
        </dgm:presLayoutVars>
      </dgm:prSet>
      <dgm:spPr/>
    </dgm:pt>
    <dgm:pt modelId="{83B81EDF-C888-4741-A596-AA5FCA91310C}" type="pres">
      <dgm:prSet presAssocID="{AFCADFD9-2648-4AB3-9627-DD10762248C2}" presName="rootComposite" presStyleCnt="0"/>
      <dgm:spPr/>
    </dgm:pt>
    <dgm:pt modelId="{A6600034-ACAC-45F5-8E89-6EE14C974B00}" type="pres">
      <dgm:prSet presAssocID="{AFCADFD9-2648-4AB3-9627-DD10762248C2}" presName="rootText" presStyleLbl="node3" presStyleIdx="11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F1A99F-60C7-4F16-B0B7-505EC5FEC937}" type="pres">
      <dgm:prSet presAssocID="{AFCADFD9-2648-4AB3-9627-DD10762248C2}" presName="rootConnector" presStyleLbl="node3" presStyleIdx="11" presStyleCnt="12"/>
      <dgm:spPr/>
    </dgm:pt>
    <dgm:pt modelId="{2FD58CA0-3E81-4223-AE5E-45EEC4B85555}" type="pres">
      <dgm:prSet presAssocID="{AFCADFD9-2648-4AB3-9627-DD10762248C2}" presName="hierChild4" presStyleCnt="0"/>
      <dgm:spPr/>
    </dgm:pt>
    <dgm:pt modelId="{F12B6C17-F530-459E-BC26-D9188B2844F4}" type="pres">
      <dgm:prSet presAssocID="{AFCADFD9-2648-4AB3-9627-DD10762248C2}" presName="hierChild5" presStyleCnt="0"/>
      <dgm:spPr/>
    </dgm:pt>
    <dgm:pt modelId="{DE321535-2D8D-4AC6-BB5F-83D102CCA7E2}" type="pres">
      <dgm:prSet presAssocID="{323361AA-A84F-4B92-BE0F-6646F9854EDB}" presName="hierChild5" presStyleCnt="0"/>
      <dgm:spPr/>
    </dgm:pt>
    <dgm:pt modelId="{43A75D36-E175-4544-A701-485D3CD2C0D4}" type="pres">
      <dgm:prSet presAssocID="{6E94A993-471D-48EF-9EF8-AE552B20E4EA}" presName="hierChild3" presStyleCnt="0"/>
      <dgm:spPr/>
    </dgm:pt>
  </dgm:ptLst>
  <dgm:cxnLst>
    <dgm:cxn modelId="{0A96650E-786F-4E12-B15A-76E7BF9378AC}" srcId="{EDB16504-0346-44AA-BFE6-A547A1EF5F07}" destId="{023BD532-3B1C-44B5-BA21-89001C7FEB2A}" srcOrd="4" destOrd="0" parTransId="{7A5535A5-EAC8-4E30-80DB-837D555A9025}" sibTransId="{0BC931AF-8F3F-4FDB-9A1D-EC9FC5C7C6F6}"/>
    <dgm:cxn modelId="{64538157-9F81-4BED-824D-9415407E6E74}" type="presOf" srcId="{AEF0AA47-BC95-4638-AF40-DD3E4954BE12}" destId="{2E2F21F0-9BE7-44A2-8F13-28EF9C5AFFA3}" srcOrd="0" destOrd="0" presId="urn:microsoft.com/office/officeart/2009/3/layout/HorizontalOrganizationChart"/>
    <dgm:cxn modelId="{F852844C-95E0-4DEF-9810-430E9DF183F7}" srcId="{EDB16504-0346-44AA-BFE6-A547A1EF5F07}" destId="{76EBB9AE-1719-4223-A2B6-7634C01458F9}" srcOrd="3" destOrd="0" parTransId="{4A319918-9D53-46C2-A20D-EA5CBC67BDC7}" sibTransId="{284B8A56-8CD7-4438-A95F-02EA1A4C2B17}"/>
    <dgm:cxn modelId="{39EE57CF-866A-4DE7-958C-0C78BFF4B146}" type="presOf" srcId="{6E94A993-471D-48EF-9EF8-AE552B20E4EA}" destId="{7988BE09-FC9F-4842-8C37-C24A4B3D0712}" srcOrd="1" destOrd="0" presId="urn:microsoft.com/office/officeart/2009/3/layout/HorizontalOrganizationChart"/>
    <dgm:cxn modelId="{84AE353B-A326-4D5C-B8EB-AE530AA962C9}" type="presOf" srcId="{92969956-7AF8-4691-8077-EDE5BA26E9FD}" destId="{F516588D-7569-4DFB-B3A3-F779DE4BD7C2}" srcOrd="1" destOrd="0" presId="urn:microsoft.com/office/officeart/2009/3/layout/HorizontalOrganizationChart"/>
    <dgm:cxn modelId="{D26CBEDF-0007-4E79-ADD8-B594C4B3AFA8}" type="presOf" srcId="{79B058D2-D861-4F7F-80FE-F9AEE8A684E4}" destId="{3779786B-3238-4437-8E4C-8B5A55722E82}" srcOrd="1" destOrd="0" presId="urn:microsoft.com/office/officeart/2009/3/layout/HorizontalOrganizationChart"/>
    <dgm:cxn modelId="{E195FAFD-5C81-4839-BE95-EBF1EBDA128B}" type="presOf" srcId="{323361AA-A84F-4B92-BE0F-6646F9854EDB}" destId="{875C303E-62FD-4FA8-B0F0-202812A35834}" srcOrd="1" destOrd="0" presId="urn:microsoft.com/office/officeart/2009/3/layout/HorizontalOrganizationChart"/>
    <dgm:cxn modelId="{AE8166B2-4479-437D-89E9-93B5ACD73907}" type="presOf" srcId="{9207C5C7-FE67-441A-963F-EDAE3665CD5D}" destId="{73B14D89-A016-47C0-99B2-DDEC3693207A}" srcOrd="0" destOrd="0" presId="urn:microsoft.com/office/officeart/2009/3/layout/HorizontalOrganizationChart"/>
    <dgm:cxn modelId="{8BAEE5C9-F48E-486C-A253-78C5F4967563}" type="presOf" srcId="{D93078C6-4EB0-4268-B7F8-7329BC4AA263}" destId="{B208C846-DE30-4AC9-A298-B574BF50BD17}" srcOrd="0" destOrd="0" presId="urn:microsoft.com/office/officeart/2009/3/layout/HorizontalOrganizationChart"/>
    <dgm:cxn modelId="{78A2E35D-F684-4A21-9139-110650F66F31}" type="presOf" srcId="{E0C84F6B-3ACA-4AC7-9C7B-4EF63E6013D6}" destId="{251A6C43-7A3B-4C33-8DAF-5C6821B3D92B}" srcOrd="0" destOrd="0" presId="urn:microsoft.com/office/officeart/2009/3/layout/HorizontalOrganizationChart"/>
    <dgm:cxn modelId="{BA113049-86BB-42B5-BF31-AFABE45635C6}" type="presOf" srcId="{4A319918-9D53-46C2-A20D-EA5CBC67BDC7}" destId="{37315215-A9D4-4646-9243-A5AE0FF75125}" srcOrd="0" destOrd="0" presId="urn:microsoft.com/office/officeart/2009/3/layout/HorizontalOrganizationChart"/>
    <dgm:cxn modelId="{17171F5B-7679-4B96-8831-61A6BCB69B35}" srcId="{6D7A813E-7900-4FC0-B1E7-74684C8E91EC}" destId="{E0C84F6B-3ACA-4AC7-9C7B-4EF63E6013D6}" srcOrd="0" destOrd="0" parTransId="{F4CB1F99-1380-4E8E-BB58-31BFEFEB70E0}" sibTransId="{80E824BC-7DEB-4E38-AA9B-2A7D21AD6FFB}"/>
    <dgm:cxn modelId="{3F468AFA-5D6B-4898-A459-33642612D7B6}" type="presOf" srcId="{7A5535A5-EAC8-4E30-80DB-837D555A9025}" destId="{4FB99B94-2FC2-4AB6-AA16-9B412B4E6FCC}" srcOrd="0" destOrd="0" presId="urn:microsoft.com/office/officeart/2009/3/layout/HorizontalOrganizationChart"/>
    <dgm:cxn modelId="{516B1FB8-47A8-4ACD-88CD-5515BC4B6FB1}" srcId="{323361AA-A84F-4B92-BE0F-6646F9854EDB}" destId="{AFCADFD9-2648-4AB3-9627-DD10762248C2}" srcOrd="1" destOrd="0" parTransId="{03161BA6-477E-4BD3-952F-B68FC719A981}" sibTransId="{D60F6678-DBEF-4C8C-9947-44661A8FDD33}"/>
    <dgm:cxn modelId="{6B964BE3-E315-4313-BBF3-3837A85CDBBA}" type="presOf" srcId="{A56AECB6-4D53-4085-B22B-276D204E2E27}" destId="{635F6E28-8F52-4079-B2B9-097C9FDC41AF}" srcOrd="0" destOrd="0" presId="urn:microsoft.com/office/officeart/2009/3/layout/HorizontalOrganizationChart"/>
    <dgm:cxn modelId="{A63DAE70-FA4D-4156-AC0C-004C04E87E0F}" type="presOf" srcId="{55BB81A8-127C-4C61-A2A4-6203514AE662}" destId="{946A21CE-522E-4738-90CD-6E1C3073063B}" srcOrd="0" destOrd="0" presId="urn:microsoft.com/office/officeart/2009/3/layout/HorizontalOrganizationChart"/>
    <dgm:cxn modelId="{F79B5E87-7B4C-4C78-AB62-648A328B7F2B}" type="presOf" srcId="{D1F73705-58A3-4914-B7D8-4FFCEF283867}" destId="{B87D8470-DF02-4024-9EF3-89A1641C2B66}" srcOrd="0" destOrd="0" presId="urn:microsoft.com/office/officeart/2009/3/layout/HorizontalOrganizationChart"/>
    <dgm:cxn modelId="{F50EA5E2-B2E5-4AE2-8EA1-07E78069189E}" type="presOf" srcId="{6316858C-C751-4CAD-98D5-B3A64FE4F032}" destId="{876C95A8-4587-489D-AB4E-B1C6F3290D49}" srcOrd="1" destOrd="0" presId="urn:microsoft.com/office/officeart/2009/3/layout/HorizontalOrganizationChart"/>
    <dgm:cxn modelId="{EC43BFB5-C604-4253-AC4C-6DF9C3C0DE06}" type="presOf" srcId="{0897E137-E1C4-46CE-8365-2DF89F413576}" destId="{F7C266D7-53B1-415B-A397-94512B6A9447}" srcOrd="1" destOrd="0" presId="urn:microsoft.com/office/officeart/2009/3/layout/HorizontalOrganizationChart"/>
    <dgm:cxn modelId="{91ED7167-9F4B-4C4B-BE02-F87215B00418}" type="presOf" srcId="{5D890F72-B4B3-45E5-897F-599E19615794}" destId="{F3812567-CB5E-4123-BAD1-305F29AF662D}" srcOrd="0" destOrd="0" presId="urn:microsoft.com/office/officeart/2009/3/layout/HorizontalOrganizationChart"/>
    <dgm:cxn modelId="{DBD27AD5-92EF-44E2-BBDF-AC03BC7F37F0}" type="presOf" srcId="{D93078C6-4EB0-4268-B7F8-7329BC4AA263}" destId="{381426C2-FAA2-4D27-983C-5B250D208B9E}" srcOrd="1" destOrd="0" presId="urn:microsoft.com/office/officeart/2009/3/layout/HorizontalOrganizationChart"/>
    <dgm:cxn modelId="{32F2B7CB-C305-4DE3-B254-EDAEBF6A4617}" type="presOf" srcId="{6D7A813E-7900-4FC0-B1E7-74684C8E91EC}" destId="{7E4D9591-24E6-4B6E-8D92-36CB3175818B}" srcOrd="0" destOrd="0" presId="urn:microsoft.com/office/officeart/2009/3/layout/HorizontalOrganizationChart"/>
    <dgm:cxn modelId="{781E4BC8-F0EC-4095-BF36-E05FBF62FEC6}" type="presOf" srcId="{A56AECB6-4D53-4085-B22B-276D204E2E27}" destId="{971ACCFE-6252-4650-916F-B63FDE36A378}" srcOrd="1" destOrd="0" presId="urn:microsoft.com/office/officeart/2009/3/layout/HorizontalOrganizationChart"/>
    <dgm:cxn modelId="{DA0C5855-D5AF-49B3-ACAB-59200D1FE0B5}" type="presOf" srcId="{6316858C-C751-4CAD-98D5-B3A64FE4F032}" destId="{1C2557DB-CD01-4977-A11D-F2E77DAEBFC0}" srcOrd="0" destOrd="0" presId="urn:microsoft.com/office/officeart/2009/3/layout/HorizontalOrganizationChart"/>
    <dgm:cxn modelId="{D0F95EA8-4B1C-4CFD-A32A-F4CE3BA5721F}" type="presOf" srcId="{03161BA6-477E-4BD3-952F-B68FC719A981}" destId="{53812924-6E8A-4699-AB7D-E0828C55AC18}" srcOrd="0" destOrd="0" presId="urn:microsoft.com/office/officeart/2009/3/layout/HorizontalOrganizationChart"/>
    <dgm:cxn modelId="{5C4DCE76-A350-4EE6-AA18-601D05023DE8}" srcId="{6D7A813E-7900-4FC0-B1E7-74684C8E91EC}" destId="{79B058D2-D861-4F7F-80FE-F9AEE8A684E4}" srcOrd="2" destOrd="0" parTransId="{5D890F72-B4B3-45E5-897F-599E19615794}" sibTransId="{2253F3E1-C372-4DCF-88B9-692341303774}"/>
    <dgm:cxn modelId="{8411999F-1B3A-4971-9806-9B36CF960767}" type="presOf" srcId="{376440AF-5705-47DA-AF8A-9D2449E66087}" destId="{19B95024-49AA-4992-B211-04041D158E56}" srcOrd="0" destOrd="0" presId="urn:microsoft.com/office/officeart/2009/3/layout/HorizontalOrganizationChart"/>
    <dgm:cxn modelId="{707B26C5-D905-4941-857E-64F77A45EDA1}" type="presOf" srcId="{EDB16504-0346-44AA-BFE6-A547A1EF5F07}" destId="{F5653617-91DD-4FCD-B710-0978825BC73F}" srcOrd="0" destOrd="0" presId="urn:microsoft.com/office/officeart/2009/3/layout/HorizontalOrganizationChart"/>
    <dgm:cxn modelId="{43840CFF-8777-4AA1-AC52-F5640601A7C6}" type="presOf" srcId="{023BD532-3B1C-44B5-BA21-89001C7FEB2A}" destId="{E1CA68CA-999B-43E1-BF4E-D24C86EE3C4B}" srcOrd="1" destOrd="0" presId="urn:microsoft.com/office/officeart/2009/3/layout/HorizontalOrganizationChart"/>
    <dgm:cxn modelId="{54227E70-1939-411F-930C-722508B097B8}" type="presOf" srcId="{92969956-7AF8-4691-8077-EDE5BA26E9FD}" destId="{96FFF50C-BC7E-41FB-874D-AE3CF11F10E6}" srcOrd="0" destOrd="0" presId="urn:microsoft.com/office/officeart/2009/3/layout/HorizontalOrganizationChart"/>
    <dgm:cxn modelId="{7731A063-51A7-4130-9F51-EE3DBBA55FAF}" type="presOf" srcId="{0897E137-E1C4-46CE-8365-2DF89F413576}" destId="{72847CEA-68C5-4FFA-BE25-BFC4045E7345}" srcOrd="0" destOrd="0" presId="urn:microsoft.com/office/officeart/2009/3/layout/HorizontalOrganizationChart"/>
    <dgm:cxn modelId="{4EC4FE61-F32E-42C1-BAF6-593B9E44A995}" type="presOf" srcId="{AFCADFD9-2648-4AB3-9627-DD10762248C2}" destId="{15F1A99F-60C7-4F16-B0B7-505EC5FEC937}" srcOrd="1" destOrd="0" presId="urn:microsoft.com/office/officeart/2009/3/layout/HorizontalOrganizationChart"/>
    <dgm:cxn modelId="{75F7DBF6-4EED-4F22-B066-87844FFB2DCC}" type="presOf" srcId="{983AF40F-11C1-4B49-A459-8E6B8F0DCD20}" destId="{2CD8436D-059C-45F2-BA66-49AF7E65CF40}" srcOrd="0" destOrd="0" presId="urn:microsoft.com/office/officeart/2009/3/layout/HorizontalOrganizationChart"/>
    <dgm:cxn modelId="{19201E59-D66E-42BF-A4F3-4D3CA6D3F34E}" srcId="{EDB16504-0346-44AA-BFE6-A547A1EF5F07}" destId="{0897E137-E1C4-46CE-8365-2DF89F413576}" srcOrd="2" destOrd="0" parTransId="{4BB13270-43E1-4E23-995C-B2EED6E3734E}" sibTransId="{96B8F50F-C802-4811-B09B-AEAA3E494ABA}"/>
    <dgm:cxn modelId="{8D9E1C1B-B6CB-4564-B369-AAC46DFF8292}" type="presOf" srcId="{0CE962B6-C4CD-48EE-872E-68FEAD030393}" destId="{F047EE29-AE0D-4CF3-8AA6-ACAC6AF1AE49}" srcOrd="0" destOrd="0" presId="urn:microsoft.com/office/officeart/2009/3/layout/HorizontalOrganizationChart"/>
    <dgm:cxn modelId="{6E28DF42-E160-4E66-A964-A9981EC7FFEE}" type="presOf" srcId="{6D7A813E-7900-4FC0-B1E7-74684C8E91EC}" destId="{CAE35BBF-ABC4-45A1-9E5C-9B74BD833E92}" srcOrd="1" destOrd="0" presId="urn:microsoft.com/office/officeart/2009/3/layout/HorizontalOrganizationChart"/>
    <dgm:cxn modelId="{217F9F29-7280-439A-9044-2C90E47ECFB4}" type="presOf" srcId="{6E94A993-471D-48EF-9EF8-AE552B20E4EA}" destId="{24BBC091-C632-49CA-808C-CAB0C89E6334}" srcOrd="0" destOrd="0" presId="urn:microsoft.com/office/officeart/2009/3/layout/HorizontalOrganizationChart"/>
    <dgm:cxn modelId="{4E48780A-9F97-49C7-B0B2-800A30B3067E}" type="presOf" srcId="{E99CE039-6CDA-49B8-9C5D-C472C266B2A9}" destId="{0608B9BA-5B13-47DA-AA65-B9B2B5B4B62F}" srcOrd="0" destOrd="0" presId="urn:microsoft.com/office/officeart/2009/3/layout/HorizontalOrganizationChart"/>
    <dgm:cxn modelId="{CF7E27CD-035B-4F19-8268-422EA179776E}" type="presOf" srcId="{4BB13270-43E1-4E23-995C-B2EED6E3734E}" destId="{7A758733-0089-4FC2-B078-A52E4E5FB7B2}" srcOrd="0" destOrd="0" presId="urn:microsoft.com/office/officeart/2009/3/layout/HorizontalOrganizationChart"/>
    <dgm:cxn modelId="{E2A0AA1E-13C5-4AD1-98CA-F72CC94A5702}" type="presOf" srcId="{AFCADFD9-2648-4AB3-9627-DD10762248C2}" destId="{A6600034-ACAC-45F5-8E89-6EE14C974B00}" srcOrd="0" destOrd="0" presId="urn:microsoft.com/office/officeart/2009/3/layout/HorizontalOrganizationChart"/>
    <dgm:cxn modelId="{D2A15615-5B92-4942-9E03-3BEFFA9471AC}" srcId="{323361AA-A84F-4B92-BE0F-6646F9854EDB}" destId="{A56AECB6-4D53-4085-B22B-276D204E2E27}" srcOrd="0" destOrd="0" parTransId="{D1F73705-58A3-4914-B7D8-4FFCEF283867}" sibTransId="{E08806F0-C2A3-4E95-AA9F-CCA0E82EDA33}"/>
    <dgm:cxn modelId="{D7C9E357-E578-4B52-A398-009D815F078A}" type="presOf" srcId="{76EBB9AE-1719-4223-A2B6-7634C01458F9}" destId="{E171ABD1-4A07-4F40-BF5E-D4A2AC9BE0BD}" srcOrd="1" destOrd="0" presId="urn:microsoft.com/office/officeart/2009/3/layout/HorizontalOrganizationChart"/>
    <dgm:cxn modelId="{D50EA238-23AC-45C6-81D0-ECB89827D658}" type="presOf" srcId="{CEF74707-230E-4A87-B507-8DBC03ACF0E4}" destId="{511DBCCE-65F3-4BDE-86B3-64214555772F}" srcOrd="1" destOrd="0" presId="urn:microsoft.com/office/officeart/2009/3/layout/HorizontalOrganizationChart"/>
    <dgm:cxn modelId="{5BA49D6D-0038-4208-9726-D550087C4E78}" type="presOf" srcId="{EDB16504-0346-44AA-BFE6-A547A1EF5F07}" destId="{E38D0CD6-E2B6-45EC-9315-76B33F32584E}" srcOrd="1" destOrd="0" presId="urn:microsoft.com/office/officeart/2009/3/layout/HorizontalOrganizationChart"/>
    <dgm:cxn modelId="{9371EC2F-2FE3-41C5-B1D5-3E670A54A0C1}" srcId="{6E94A993-471D-48EF-9EF8-AE552B20E4EA}" destId="{323361AA-A84F-4B92-BE0F-6646F9854EDB}" srcOrd="2" destOrd="0" parTransId="{AEF0AA47-BC95-4638-AF40-DD3E4954BE12}" sibTransId="{4A428ECE-4681-4832-8DF4-9F13F6E3AA9C}"/>
    <dgm:cxn modelId="{55F90D90-2006-4E6F-B3E1-3F6EDEB6A171}" srcId="{6E94A993-471D-48EF-9EF8-AE552B20E4EA}" destId="{EDB16504-0346-44AA-BFE6-A547A1EF5F07}" srcOrd="1" destOrd="0" parTransId="{BD62B5CD-2583-427B-87ED-ABDBB798F9D2}" sibTransId="{66792FAB-40DE-4E82-A11A-97483D055418}"/>
    <dgm:cxn modelId="{8C232687-4F6D-447F-BF1F-C84E69D9C916}" type="presOf" srcId="{323361AA-A84F-4B92-BE0F-6646F9854EDB}" destId="{B963095A-8BDF-45BB-AB80-83AB5C36A57E}" srcOrd="0" destOrd="0" presId="urn:microsoft.com/office/officeart/2009/3/layout/HorizontalOrganizationChart"/>
    <dgm:cxn modelId="{7AA668D2-2CB0-4225-B1BE-AF68536EA601}" srcId="{EDB16504-0346-44AA-BFE6-A547A1EF5F07}" destId="{D93078C6-4EB0-4268-B7F8-7329BC4AA263}" srcOrd="1" destOrd="0" parTransId="{9207C5C7-FE67-441A-963F-EDAE3665CD5D}" sibTransId="{3354DC3A-DD51-48F2-A9BE-729DE0EF533A}"/>
    <dgm:cxn modelId="{56BFECF5-F8E0-4628-BBDF-21E12B13AB38}" srcId="{6D7A813E-7900-4FC0-B1E7-74684C8E91EC}" destId="{6316858C-C751-4CAD-98D5-B3A64FE4F032}" srcOrd="4" destOrd="0" parTransId="{376440AF-5705-47DA-AF8A-9D2449E66087}" sibTransId="{AC2CB8C8-91F5-45A7-9185-C99F5664DC00}"/>
    <dgm:cxn modelId="{978D9922-5BBB-42C7-B43C-E52D6BBF41D1}" type="presOf" srcId="{E0C84F6B-3ACA-4AC7-9C7B-4EF63E6013D6}" destId="{F7A007F4-96C6-4C57-927E-453E00F73ADF}" srcOrd="1" destOrd="0" presId="urn:microsoft.com/office/officeart/2009/3/layout/HorizontalOrganizationChart"/>
    <dgm:cxn modelId="{32674445-640D-4FE8-9597-0DF738FA2BBA}" type="presOf" srcId="{0CE962B6-C4CD-48EE-872E-68FEAD030393}" destId="{32097521-B56B-42A6-9284-80D52650209A}" srcOrd="1" destOrd="0" presId="urn:microsoft.com/office/officeart/2009/3/layout/HorizontalOrganizationChart"/>
    <dgm:cxn modelId="{4CE6C17E-D6A0-49B7-9124-8F556B680230}" type="presOf" srcId="{F4CB1F99-1380-4E8E-BB58-31BFEFEB70E0}" destId="{E1C779F3-54EB-4E45-876F-2BF85A96EB6E}" srcOrd="0" destOrd="0" presId="urn:microsoft.com/office/officeart/2009/3/layout/HorizontalOrganizationChart"/>
    <dgm:cxn modelId="{F0743C0B-7DA8-4A5A-8639-55051AF9E96B}" type="presOf" srcId="{BD62B5CD-2583-427B-87ED-ABDBB798F9D2}" destId="{415352F8-6FE8-447F-A003-3E462C071968}" srcOrd="0" destOrd="0" presId="urn:microsoft.com/office/officeart/2009/3/layout/HorizontalOrganizationChart"/>
    <dgm:cxn modelId="{FAE0BF46-A975-4B8E-BB9B-C7CE67D4E22E}" srcId="{93CAC3DD-BC2B-4835-933A-4DA8B4D48566}" destId="{6E94A993-471D-48EF-9EF8-AE552B20E4EA}" srcOrd="0" destOrd="0" parTransId="{D47B1899-F801-422E-A2D5-2956A5D1F24D}" sibTransId="{82266218-4341-45E8-89E9-8CC6F440FE97}"/>
    <dgm:cxn modelId="{8AEA9091-3A44-4D2A-A648-BBFD87437461}" type="presOf" srcId="{882BBFCF-B72C-47EB-A60A-10C336C3309D}" destId="{385887B5-313A-42B2-AA88-F8D6D2F2AA0F}" srcOrd="0" destOrd="0" presId="urn:microsoft.com/office/officeart/2009/3/layout/HorizontalOrganizationChart"/>
    <dgm:cxn modelId="{862DC14D-40BA-4EE7-A387-18CE51AD0D85}" type="presOf" srcId="{79B058D2-D861-4F7F-80FE-F9AEE8A684E4}" destId="{0750ECB4-E18B-49E3-B199-23A591B23207}" srcOrd="0" destOrd="0" presId="urn:microsoft.com/office/officeart/2009/3/layout/HorizontalOrganizationChart"/>
    <dgm:cxn modelId="{A6858B17-C2DC-44AE-A446-364B65C76AD5}" type="presOf" srcId="{023BD532-3B1C-44B5-BA21-89001C7FEB2A}" destId="{A9B5805C-31F6-4DE8-9449-AAC38F2CF80A}" srcOrd="0" destOrd="0" presId="urn:microsoft.com/office/officeart/2009/3/layout/HorizontalOrganizationChart"/>
    <dgm:cxn modelId="{691BE16D-6038-4631-ADD5-609E41C50FEC}" type="presOf" srcId="{93CAC3DD-BC2B-4835-933A-4DA8B4D48566}" destId="{E6AC625C-6151-44D9-B3EC-3D40BFA00B13}" srcOrd="0" destOrd="0" presId="urn:microsoft.com/office/officeart/2009/3/layout/HorizontalOrganizationChart"/>
    <dgm:cxn modelId="{5742752E-A568-429B-AFB3-F3744300F50B}" srcId="{EDB16504-0346-44AA-BFE6-A547A1EF5F07}" destId="{92969956-7AF8-4691-8077-EDE5BA26E9FD}" srcOrd="0" destOrd="0" parTransId="{882BBFCF-B72C-47EB-A60A-10C336C3309D}" sibTransId="{9EF527A2-3BEB-4D6D-B9F8-4F5DA7505E8B}"/>
    <dgm:cxn modelId="{C74FC21C-2D1A-41DE-AF76-B636E74CF206}" srcId="{6E94A993-471D-48EF-9EF8-AE552B20E4EA}" destId="{6D7A813E-7900-4FC0-B1E7-74684C8E91EC}" srcOrd="0" destOrd="0" parTransId="{E99CE039-6CDA-49B8-9C5D-C472C266B2A9}" sibTransId="{B761500C-B02D-470B-B54B-6876F3D2ABC0}"/>
    <dgm:cxn modelId="{65096B75-C4D7-4018-8B67-2987532C695C}" srcId="{6D7A813E-7900-4FC0-B1E7-74684C8E91EC}" destId="{CEF74707-230E-4A87-B507-8DBC03ACF0E4}" srcOrd="3" destOrd="0" parTransId="{983AF40F-11C1-4B49-A459-8E6B8F0DCD20}" sibTransId="{D021F964-6B7F-4972-8561-F8F6AFC6723D}"/>
    <dgm:cxn modelId="{2B1816E8-35A8-4F3F-9FD8-99F01C79017F}" type="presOf" srcId="{CEF74707-230E-4A87-B507-8DBC03ACF0E4}" destId="{F66C06BD-10BA-4516-B327-7EAFE7214DDC}" srcOrd="0" destOrd="0" presId="urn:microsoft.com/office/officeart/2009/3/layout/HorizontalOrganizationChart"/>
    <dgm:cxn modelId="{AFCC02A4-7C35-49F6-9FE2-D0167A81E2D1}" srcId="{6D7A813E-7900-4FC0-B1E7-74684C8E91EC}" destId="{0CE962B6-C4CD-48EE-872E-68FEAD030393}" srcOrd="1" destOrd="0" parTransId="{55BB81A8-127C-4C61-A2A4-6203514AE662}" sibTransId="{6743ABE6-7838-4083-A5A5-368603F97A43}"/>
    <dgm:cxn modelId="{7BE47543-13F1-4EE5-B529-193A13AF6C52}" type="presOf" srcId="{76EBB9AE-1719-4223-A2B6-7634C01458F9}" destId="{C09D66FC-700F-4498-AE65-4812F190957B}" srcOrd="0" destOrd="0" presId="urn:microsoft.com/office/officeart/2009/3/layout/HorizontalOrganizationChart"/>
    <dgm:cxn modelId="{456DE71D-72F5-4F6C-9BE6-2F728D8326F2}" type="presParOf" srcId="{E6AC625C-6151-44D9-B3EC-3D40BFA00B13}" destId="{74C532E5-2FB2-4422-B2AB-934BC58F7A77}" srcOrd="0" destOrd="0" presId="urn:microsoft.com/office/officeart/2009/3/layout/HorizontalOrganizationChart"/>
    <dgm:cxn modelId="{BE993E3F-B398-4E1C-8082-C4CC4A37E101}" type="presParOf" srcId="{74C532E5-2FB2-4422-B2AB-934BC58F7A77}" destId="{43E1D603-656E-44FC-BFD5-9E6EE9FE6C2C}" srcOrd="0" destOrd="0" presId="urn:microsoft.com/office/officeart/2009/3/layout/HorizontalOrganizationChart"/>
    <dgm:cxn modelId="{64F326D9-3C77-4138-BACF-392D9CAA26AE}" type="presParOf" srcId="{43E1D603-656E-44FC-BFD5-9E6EE9FE6C2C}" destId="{24BBC091-C632-49CA-808C-CAB0C89E6334}" srcOrd="0" destOrd="0" presId="urn:microsoft.com/office/officeart/2009/3/layout/HorizontalOrganizationChart"/>
    <dgm:cxn modelId="{D8539E91-3540-4EE7-BC99-8C1B6EB8EA33}" type="presParOf" srcId="{43E1D603-656E-44FC-BFD5-9E6EE9FE6C2C}" destId="{7988BE09-FC9F-4842-8C37-C24A4B3D0712}" srcOrd="1" destOrd="0" presId="urn:microsoft.com/office/officeart/2009/3/layout/HorizontalOrganizationChart"/>
    <dgm:cxn modelId="{BC5EBCC2-5A63-4C45-9835-C35370E90A69}" type="presParOf" srcId="{74C532E5-2FB2-4422-B2AB-934BC58F7A77}" destId="{7E4DF15F-C9F0-491E-ADE5-FB4E8E8FB563}" srcOrd="1" destOrd="0" presId="urn:microsoft.com/office/officeart/2009/3/layout/HorizontalOrganizationChart"/>
    <dgm:cxn modelId="{002BDB8A-2E4F-4B9A-9182-2DEFAF594530}" type="presParOf" srcId="{7E4DF15F-C9F0-491E-ADE5-FB4E8E8FB563}" destId="{0608B9BA-5B13-47DA-AA65-B9B2B5B4B62F}" srcOrd="0" destOrd="0" presId="urn:microsoft.com/office/officeart/2009/3/layout/HorizontalOrganizationChart"/>
    <dgm:cxn modelId="{807EE0B6-536D-404F-823C-C19772D2F4D6}" type="presParOf" srcId="{7E4DF15F-C9F0-491E-ADE5-FB4E8E8FB563}" destId="{37E4334F-8C92-4629-BB55-26BDA4BD020C}" srcOrd="1" destOrd="0" presId="urn:microsoft.com/office/officeart/2009/3/layout/HorizontalOrganizationChart"/>
    <dgm:cxn modelId="{7BCED6F6-19E9-48B8-A45E-4FCB9E3617A9}" type="presParOf" srcId="{37E4334F-8C92-4629-BB55-26BDA4BD020C}" destId="{F1F5F628-6402-441E-B02A-F89C421EF493}" srcOrd="0" destOrd="0" presId="urn:microsoft.com/office/officeart/2009/3/layout/HorizontalOrganizationChart"/>
    <dgm:cxn modelId="{4CF93479-3481-4C64-A99C-B7E03FDE00E2}" type="presParOf" srcId="{F1F5F628-6402-441E-B02A-F89C421EF493}" destId="{7E4D9591-24E6-4B6E-8D92-36CB3175818B}" srcOrd="0" destOrd="0" presId="urn:microsoft.com/office/officeart/2009/3/layout/HorizontalOrganizationChart"/>
    <dgm:cxn modelId="{E0C54FC6-0A67-4BAF-837E-B613773D74CD}" type="presParOf" srcId="{F1F5F628-6402-441E-B02A-F89C421EF493}" destId="{CAE35BBF-ABC4-45A1-9E5C-9B74BD833E92}" srcOrd="1" destOrd="0" presId="urn:microsoft.com/office/officeart/2009/3/layout/HorizontalOrganizationChart"/>
    <dgm:cxn modelId="{6745FB9F-A9BE-4A83-8A6A-E49E25C7B223}" type="presParOf" srcId="{37E4334F-8C92-4629-BB55-26BDA4BD020C}" destId="{33EAB00B-5189-45A5-8D32-928601DDA4A9}" srcOrd="1" destOrd="0" presId="urn:microsoft.com/office/officeart/2009/3/layout/HorizontalOrganizationChart"/>
    <dgm:cxn modelId="{C2718D17-D04C-4A3E-802C-EBE9521BBC33}" type="presParOf" srcId="{33EAB00B-5189-45A5-8D32-928601DDA4A9}" destId="{E1C779F3-54EB-4E45-876F-2BF85A96EB6E}" srcOrd="0" destOrd="0" presId="urn:microsoft.com/office/officeart/2009/3/layout/HorizontalOrganizationChart"/>
    <dgm:cxn modelId="{2EEA88F2-1B4F-4EA5-AC7E-4CF575BDC21D}" type="presParOf" srcId="{33EAB00B-5189-45A5-8D32-928601DDA4A9}" destId="{3D2BBCD1-671C-485F-A5A3-9F249F6A665D}" srcOrd="1" destOrd="0" presId="urn:microsoft.com/office/officeart/2009/3/layout/HorizontalOrganizationChart"/>
    <dgm:cxn modelId="{C6739C16-D71C-46E1-8698-C2E27761FF5A}" type="presParOf" srcId="{3D2BBCD1-671C-485F-A5A3-9F249F6A665D}" destId="{216861EF-68D1-4D77-A8E8-96CE92917769}" srcOrd="0" destOrd="0" presId="urn:microsoft.com/office/officeart/2009/3/layout/HorizontalOrganizationChart"/>
    <dgm:cxn modelId="{DD45FCD4-A5B0-43BD-8A3E-02B967C18982}" type="presParOf" srcId="{216861EF-68D1-4D77-A8E8-96CE92917769}" destId="{251A6C43-7A3B-4C33-8DAF-5C6821B3D92B}" srcOrd="0" destOrd="0" presId="urn:microsoft.com/office/officeart/2009/3/layout/HorizontalOrganizationChart"/>
    <dgm:cxn modelId="{CF521125-916A-49C9-8F16-57124A058B15}" type="presParOf" srcId="{216861EF-68D1-4D77-A8E8-96CE92917769}" destId="{F7A007F4-96C6-4C57-927E-453E00F73ADF}" srcOrd="1" destOrd="0" presId="urn:microsoft.com/office/officeart/2009/3/layout/HorizontalOrganizationChart"/>
    <dgm:cxn modelId="{D9BFDDD8-4D2C-41DD-BC2B-DD43C850D1CA}" type="presParOf" srcId="{3D2BBCD1-671C-485F-A5A3-9F249F6A665D}" destId="{3DB8B373-DCDC-421A-B1C1-052A01598945}" srcOrd="1" destOrd="0" presId="urn:microsoft.com/office/officeart/2009/3/layout/HorizontalOrganizationChart"/>
    <dgm:cxn modelId="{7435E2D9-CD4D-4D84-BDD2-42369AF0AAD2}" type="presParOf" srcId="{3D2BBCD1-671C-485F-A5A3-9F249F6A665D}" destId="{563A316B-8740-4793-806B-FA0D46BFC68C}" srcOrd="2" destOrd="0" presId="urn:microsoft.com/office/officeart/2009/3/layout/HorizontalOrganizationChart"/>
    <dgm:cxn modelId="{062E1746-D549-4923-896B-0E178AB676A7}" type="presParOf" srcId="{33EAB00B-5189-45A5-8D32-928601DDA4A9}" destId="{946A21CE-522E-4738-90CD-6E1C3073063B}" srcOrd="2" destOrd="0" presId="urn:microsoft.com/office/officeart/2009/3/layout/HorizontalOrganizationChart"/>
    <dgm:cxn modelId="{0F2617F9-3DEE-405C-9550-E8DA22F14BAC}" type="presParOf" srcId="{33EAB00B-5189-45A5-8D32-928601DDA4A9}" destId="{B6309D6C-375D-49A2-A0DD-53890E57E1F0}" srcOrd="3" destOrd="0" presId="urn:microsoft.com/office/officeart/2009/3/layout/HorizontalOrganizationChart"/>
    <dgm:cxn modelId="{A0D9156E-337E-4129-A2FC-E9AB4FD4F576}" type="presParOf" srcId="{B6309D6C-375D-49A2-A0DD-53890E57E1F0}" destId="{BC2FC82A-FADD-425F-AB3E-E349BB9201C1}" srcOrd="0" destOrd="0" presId="urn:microsoft.com/office/officeart/2009/3/layout/HorizontalOrganizationChart"/>
    <dgm:cxn modelId="{12C306B6-5A21-4A4C-ADF7-FA369B0B3E05}" type="presParOf" srcId="{BC2FC82A-FADD-425F-AB3E-E349BB9201C1}" destId="{F047EE29-AE0D-4CF3-8AA6-ACAC6AF1AE49}" srcOrd="0" destOrd="0" presId="urn:microsoft.com/office/officeart/2009/3/layout/HorizontalOrganizationChart"/>
    <dgm:cxn modelId="{AB20BE98-DACC-40F3-9003-209AFB6C0919}" type="presParOf" srcId="{BC2FC82A-FADD-425F-AB3E-E349BB9201C1}" destId="{32097521-B56B-42A6-9284-80D52650209A}" srcOrd="1" destOrd="0" presId="urn:microsoft.com/office/officeart/2009/3/layout/HorizontalOrganizationChart"/>
    <dgm:cxn modelId="{0FBCBD4A-9274-4B71-A9F7-745380747077}" type="presParOf" srcId="{B6309D6C-375D-49A2-A0DD-53890E57E1F0}" destId="{77A001CB-4786-4C63-A8E9-58D0D53DA23C}" srcOrd="1" destOrd="0" presId="urn:microsoft.com/office/officeart/2009/3/layout/HorizontalOrganizationChart"/>
    <dgm:cxn modelId="{D9EB02A0-FE79-44D1-A5AE-54AA8549843E}" type="presParOf" srcId="{B6309D6C-375D-49A2-A0DD-53890E57E1F0}" destId="{0B8A25E3-0A25-4123-B6DB-8A5DEBA42E35}" srcOrd="2" destOrd="0" presId="urn:microsoft.com/office/officeart/2009/3/layout/HorizontalOrganizationChart"/>
    <dgm:cxn modelId="{647A22E2-E51C-4185-BD6B-6B8369D1C4A5}" type="presParOf" srcId="{33EAB00B-5189-45A5-8D32-928601DDA4A9}" destId="{F3812567-CB5E-4123-BAD1-305F29AF662D}" srcOrd="4" destOrd="0" presId="urn:microsoft.com/office/officeart/2009/3/layout/HorizontalOrganizationChart"/>
    <dgm:cxn modelId="{1A852571-D85A-40FA-9236-D71163EA8EBC}" type="presParOf" srcId="{33EAB00B-5189-45A5-8D32-928601DDA4A9}" destId="{36463EE3-DCD4-4B8A-9798-50FC423177B5}" srcOrd="5" destOrd="0" presId="urn:microsoft.com/office/officeart/2009/3/layout/HorizontalOrganizationChart"/>
    <dgm:cxn modelId="{9411A365-C3D5-4BE2-B358-FA18672B33D0}" type="presParOf" srcId="{36463EE3-DCD4-4B8A-9798-50FC423177B5}" destId="{A2938A11-C658-4E1D-910B-4BAE693E7AA0}" srcOrd="0" destOrd="0" presId="urn:microsoft.com/office/officeart/2009/3/layout/HorizontalOrganizationChart"/>
    <dgm:cxn modelId="{4E21817A-2072-411D-B673-AE6BCF2AF3E2}" type="presParOf" srcId="{A2938A11-C658-4E1D-910B-4BAE693E7AA0}" destId="{0750ECB4-E18B-49E3-B199-23A591B23207}" srcOrd="0" destOrd="0" presId="urn:microsoft.com/office/officeart/2009/3/layout/HorizontalOrganizationChart"/>
    <dgm:cxn modelId="{8B11C92D-0DA3-4912-AF0B-004555F2177D}" type="presParOf" srcId="{A2938A11-C658-4E1D-910B-4BAE693E7AA0}" destId="{3779786B-3238-4437-8E4C-8B5A55722E82}" srcOrd="1" destOrd="0" presId="urn:microsoft.com/office/officeart/2009/3/layout/HorizontalOrganizationChart"/>
    <dgm:cxn modelId="{98CC6286-87BD-4202-8253-FD975ED56B28}" type="presParOf" srcId="{36463EE3-DCD4-4B8A-9798-50FC423177B5}" destId="{81191103-75FE-4598-8858-B3C5D6E11D61}" srcOrd="1" destOrd="0" presId="urn:microsoft.com/office/officeart/2009/3/layout/HorizontalOrganizationChart"/>
    <dgm:cxn modelId="{3157C617-F521-4B80-9E1C-E85E43857BB1}" type="presParOf" srcId="{36463EE3-DCD4-4B8A-9798-50FC423177B5}" destId="{1B740392-8264-4275-9A53-3C9CD9DC46CE}" srcOrd="2" destOrd="0" presId="urn:microsoft.com/office/officeart/2009/3/layout/HorizontalOrganizationChart"/>
    <dgm:cxn modelId="{8575D6B7-7DB1-4E3C-A33A-C901FDB7746B}" type="presParOf" srcId="{33EAB00B-5189-45A5-8D32-928601DDA4A9}" destId="{2CD8436D-059C-45F2-BA66-49AF7E65CF40}" srcOrd="6" destOrd="0" presId="urn:microsoft.com/office/officeart/2009/3/layout/HorizontalOrganizationChart"/>
    <dgm:cxn modelId="{888EF105-2D3A-4524-B0AE-3FF8E1E84651}" type="presParOf" srcId="{33EAB00B-5189-45A5-8D32-928601DDA4A9}" destId="{D2E66A1C-4FB4-4FED-8292-1FE7F58ADE43}" srcOrd="7" destOrd="0" presId="urn:microsoft.com/office/officeart/2009/3/layout/HorizontalOrganizationChart"/>
    <dgm:cxn modelId="{A16F1D28-BD7F-4A01-BC43-D86F4895410B}" type="presParOf" srcId="{D2E66A1C-4FB4-4FED-8292-1FE7F58ADE43}" destId="{16CCF9B4-1E46-410A-84AC-D875959045CE}" srcOrd="0" destOrd="0" presId="urn:microsoft.com/office/officeart/2009/3/layout/HorizontalOrganizationChart"/>
    <dgm:cxn modelId="{52905360-B802-473C-8608-D8D1DDB9CD45}" type="presParOf" srcId="{16CCF9B4-1E46-410A-84AC-D875959045CE}" destId="{F66C06BD-10BA-4516-B327-7EAFE7214DDC}" srcOrd="0" destOrd="0" presId="urn:microsoft.com/office/officeart/2009/3/layout/HorizontalOrganizationChart"/>
    <dgm:cxn modelId="{FA3AF775-9DF8-4F81-B59E-B883821EB62A}" type="presParOf" srcId="{16CCF9B4-1E46-410A-84AC-D875959045CE}" destId="{511DBCCE-65F3-4BDE-86B3-64214555772F}" srcOrd="1" destOrd="0" presId="urn:microsoft.com/office/officeart/2009/3/layout/HorizontalOrganizationChart"/>
    <dgm:cxn modelId="{8DCB0C75-B2BE-484C-9E17-C6B1059FD295}" type="presParOf" srcId="{D2E66A1C-4FB4-4FED-8292-1FE7F58ADE43}" destId="{4772671E-378B-4FC3-8D14-41D814F81D73}" srcOrd="1" destOrd="0" presId="urn:microsoft.com/office/officeart/2009/3/layout/HorizontalOrganizationChart"/>
    <dgm:cxn modelId="{44673115-D877-47EF-A403-E969077B81CE}" type="presParOf" srcId="{D2E66A1C-4FB4-4FED-8292-1FE7F58ADE43}" destId="{DDDD9D97-41FB-43DC-9E8C-7B5957223A68}" srcOrd="2" destOrd="0" presId="urn:microsoft.com/office/officeart/2009/3/layout/HorizontalOrganizationChart"/>
    <dgm:cxn modelId="{F6669320-52EF-4DA7-831F-EAB1797BF0CD}" type="presParOf" srcId="{33EAB00B-5189-45A5-8D32-928601DDA4A9}" destId="{19B95024-49AA-4992-B211-04041D158E56}" srcOrd="8" destOrd="0" presId="urn:microsoft.com/office/officeart/2009/3/layout/HorizontalOrganizationChart"/>
    <dgm:cxn modelId="{89EA8D77-BD69-40A7-9083-BB0B54AB7F9D}" type="presParOf" srcId="{33EAB00B-5189-45A5-8D32-928601DDA4A9}" destId="{9EFFFD3C-C1F1-4D62-A427-F39146B7B61F}" srcOrd="9" destOrd="0" presId="urn:microsoft.com/office/officeart/2009/3/layout/HorizontalOrganizationChart"/>
    <dgm:cxn modelId="{10BEABD1-A896-4AF4-8F36-62CB55D35306}" type="presParOf" srcId="{9EFFFD3C-C1F1-4D62-A427-F39146B7B61F}" destId="{61F37FBB-9A12-4F41-B73D-A26BC6FB811D}" srcOrd="0" destOrd="0" presId="urn:microsoft.com/office/officeart/2009/3/layout/HorizontalOrganizationChart"/>
    <dgm:cxn modelId="{F4EC7E92-7CD5-4484-9B2E-14CD4A7F2118}" type="presParOf" srcId="{61F37FBB-9A12-4F41-B73D-A26BC6FB811D}" destId="{1C2557DB-CD01-4977-A11D-F2E77DAEBFC0}" srcOrd="0" destOrd="0" presId="urn:microsoft.com/office/officeart/2009/3/layout/HorizontalOrganizationChart"/>
    <dgm:cxn modelId="{A3384385-55F3-4D4D-8107-6BD2B80D37EA}" type="presParOf" srcId="{61F37FBB-9A12-4F41-B73D-A26BC6FB811D}" destId="{876C95A8-4587-489D-AB4E-B1C6F3290D49}" srcOrd="1" destOrd="0" presId="urn:microsoft.com/office/officeart/2009/3/layout/HorizontalOrganizationChart"/>
    <dgm:cxn modelId="{1F6C54BD-C455-4FAF-8039-27DAEBFA3C29}" type="presParOf" srcId="{9EFFFD3C-C1F1-4D62-A427-F39146B7B61F}" destId="{7B2FBCFB-6519-4CEA-AD32-1A670D099A74}" srcOrd="1" destOrd="0" presId="urn:microsoft.com/office/officeart/2009/3/layout/HorizontalOrganizationChart"/>
    <dgm:cxn modelId="{3EA758E0-BDEB-4637-AF1C-6052D839F7E9}" type="presParOf" srcId="{9EFFFD3C-C1F1-4D62-A427-F39146B7B61F}" destId="{0035BF28-C21F-4A3B-AB43-64578CD97567}" srcOrd="2" destOrd="0" presId="urn:microsoft.com/office/officeart/2009/3/layout/HorizontalOrganizationChart"/>
    <dgm:cxn modelId="{5AD17ABD-3181-4C34-AD1A-2FB1598A254A}" type="presParOf" srcId="{37E4334F-8C92-4629-BB55-26BDA4BD020C}" destId="{680A4BD0-DF15-4506-A6F6-F0743DC0309B}" srcOrd="2" destOrd="0" presId="urn:microsoft.com/office/officeart/2009/3/layout/HorizontalOrganizationChart"/>
    <dgm:cxn modelId="{3B5D7E68-BC00-4034-9C6F-9E4896393421}" type="presParOf" srcId="{7E4DF15F-C9F0-491E-ADE5-FB4E8E8FB563}" destId="{415352F8-6FE8-447F-A003-3E462C071968}" srcOrd="2" destOrd="0" presId="urn:microsoft.com/office/officeart/2009/3/layout/HorizontalOrganizationChart"/>
    <dgm:cxn modelId="{F63938AB-1792-424B-815A-F5146286B5BF}" type="presParOf" srcId="{7E4DF15F-C9F0-491E-ADE5-FB4E8E8FB563}" destId="{8E79C335-8216-4A11-9DC7-48600A3CBFC6}" srcOrd="3" destOrd="0" presId="urn:microsoft.com/office/officeart/2009/3/layout/HorizontalOrganizationChart"/>
    <dgm:cxn modelId="{B5C59156-4647-44A9-84C8-E4BD03B67971}" type="presParOf" srcId="{8E79C335-8216-4A11-9DC7-48600A3CBFC6}" destId="{8865DAAE-6F5A-4C58-8373-F10923964476}" srcOrd="0" destOrd="0" presId="urn:microsoft.com/office/officeart/2009/3/layout/HorizontalOrganizationChart"/>
    <dgm:cxn modelId="{E174C184-1BA6-43B7-8E47-E33E0C55315C}" type="presParOf" srcId="{8865DAAE-6F5A-4C58-8373-F10923964476}" destId="{F5653617-91DD-4FCD-B710-0978825BC73F}" srcOrd="0" destOrd="0" presId="urn:microsoft.com/office/officeart/2009/3/layout/HorizontalOrganizationChart"/>
    <dgm:cxn modelId="{164AF859-F419-4255-98FB-D4BD7DC0BDBC}" type="presParOf" srcId="{8865DAAE-6F5A-4C58-8373-F10923964476}" destId="{E38D0CD6-E2B6-45EC-9315-76B33F32584E}" srcOrd="1" destOrd="0" presId="urn:microsoft.com/office/officeart/2009/3/layout/HorizontalOrganizationChart"/>
    <dgm:cxn modelId="{59163554-B2E1-40EE-B55E-E0E63E7341C1}" type="presParOf" srcId="{8E79C335-8216-4A11-9DC7-48600A3CBFC6}" destId="{93E66778-9AAC-45CC-82DA-E0B51BF4ECDC}" srcOrd="1" destOrd="0" presId="urn:microsoft.com/office/officeart/2009/3/layout/HorizontalOrganizationChart"/>
    <dgm:cxn modelId="{32CAC93D-00F4-4746-8636-00DB319AC204}" type="presParOf" srcId="{93E66778-9AAC-45CC-82DA-E0B51BF4ECDC}" destId="{385887B5-313A-42B2-AA88-F8D6D2F2AA0F}" srcOrd="0" destOrd="0" presId="urn:microsoft.com/office/officeart/2009/3/layout/HorizontalOrganizationChart"/>
    <dgm:cxn modelId="{CD29EB81-E993-4C6E-B421-244001F03A36}" type="presParOf" srcId="{93E66778-9AAC-45CC-82DA-E0B51BF4ECDC}" destId="{9C15A3F2-EC9E-41EF-B2DB-276111943FEF}" srcOrd="1" destOrd="0" presId="urn:microsoft.com/office/officeart/2009/3/layout/HorizontalOrganizationChart"/>
    <dgm:cxn modelId="{BEB208F0-FF87-446F-8479-17D50AEBA2E7}" type="presParOf" srcId="{9C15A3F2-EC9E-41EF-B2DB-276111943FEF}" destId="{2DDBF766-E15E-4770-9E17-39313044BE57}" srcOrd="0" destOrd="0" presId="urn:microsoft.com/office/officeart/2009/3/layout/HorizontalOrganizationChart"/>
    <dgm:cxn modelId="{96C7D7D4-1D5B-469B-A82B-13154253A073}" type="presParOf" srcId="{2DDBF766-E15E-4770-9E17-39313044BE57}" destId="{96FFF50C-BC7E-41FB-874D-AE3CF11F10E6}" srcOrd="0" destOrd="0" presId="urn:microsoft.com/office/officeart/2009/3/layout/HorizontalOrganizationChart"/>
    <dgm:cxn modelId="{9AEBD8F4-5353-4471-A4B6-CC79766DF735}" type="presParOf" srcId="{2DDBF766-E15E-4770-9E17-39313044BE57}" destId="{F516588D-7569-4DFB-B3A3-F779DE4BD7C2}" srcOrd="1" destOrd="0" presId="urn:microsoft.com/office/officeart/2009/3/layout/HorizontalOrganizationChart"/>
    <dgm:cxn modelId="{F2F73D4D-EFF6-4A5C-ABF7-EB6564C64774}" type="presParOf" srcId="{9C15A3F2-EC9E-41EF-B2DB-276111943FEF}" destId="{450AAF82-A31F-40B8-AAF6-CCCDFA3F525B}" srcOrd="1" destOrd="0" presId="urn:microsoft.com/office/officeart/2009/3/layout/HorizontalOrganizationChart"/>
    <dgm:cxn modelId="{E2E48ABA-D532-4955-A29D-9532E12DBCC7}" type="presParOf" srcId="{9C15A3F2-EC9E-41EF-B2DB-276111943FEF}" destId="{E34C00ED-C2E8-45F7-861C-B71D95B24B8F}" srcOrd="2" destOrd="0" presId="urn:microsoft.com/office/officeart/2009/3/layout/HorizontalOrganizationChart"/>
    <dgm:cxn modelId="{7047BF79-58F9-4636-8DB4-A46C7CBE34C5}" type="presParOf" srcId="{93E66778-9AAC-45CC-82DA-E0B51BF4ECDC}" destId="{73B14D89-A016-47C0-99B2-DDEC3693207A}" srcOrd="2" destOrd="0" presId="urn:microsoft.com/office/officeart/2009/3/layout/HorizontalOrganizationChart"/>
    <dgm:cxn modelId="{A6BCC8C5-48E5-4235-AB76-1F8A78CA16FF}" type="presParOf" srcId="{93E66778-9AAC-45CC-82DA-E0B51BF4ECDC}" destId="{49191CF2-B6B1-4B8C-A0B1-5B4A482386FD}" srcOrd="3" destOrd="0" presId="urn:microsoft.com/office/officeart/2009/3/layout/HorizontalOrganizationChart"/>
    <dgm:cxn modelId="{C643D321-169C-4439-9119-B26184E52650}" type="presParOf" srcId="{49191CF2-B6B1-4B8C-A0B1-5B4A482386FD}" destId="{2EF7512F-FFDB-4F94-A49A-19FC8A725598}" srcOrd="0" destOrd="0" presId="urn:microsoft.com/office/officeart/2009/3/layout/HorizontalOrganizationChart"/>
    <dgm:cxn modelId="{0B55FEE8-3AB7-4FCF-B1A3-45B76CD9D6A1}" type="presParOf" srcId="{2EF7512F-FFDB-4F94-A49A-19FC8A725598}" destId="{B208C846-DE30-4AC9-A298-B574BF50BD17}" srcOrd="0" destOrd="0" presId="urn:microsoft.com/office/officeart/2009/3/layout/HorizontalOrganizationChart"/>
    <dgm:cxn modelId="{9DABFB1D-7072-4431-9C5C-3B0F91F5382F}" type="presParOf" srcId="{2EF7512F-FFDB-4F94-A49A-19FC8A725598}" destId="{381426C2-FAA2-4D27-983C-5B250D208B9E}" srcOrd="1" destOrd="0" presId="urn:microsoft.com/office/officeart/2009/3/layout/HorizontalOrganizationChart"/>
    <dgm:cxn modelId="{E73FA99B-8AF0-462E-9163-295A1E8296C8}" type="presParOf" srcId="{49191CF2-B6B1-4B8C-A0B1-5B4A482386FD}" destId="{3EFBD524-ED3D-40DB-BFA2-96FDC1D9798A}" srcOrd="1" destOrd="0" presId="urn:microsoft.com/office/officeart/2009/3/layout/HorizontalOrganizationChart"/>
    <dgm:cxn modelId="{0A692EBF-66BD-4701-9FDA-055EA583FACC}" type="presParOf" srcId="{49191CF2-B6B1-4B8C-A0B1-5B4A482386FD}" destId="{49623026-45CE-460B-8232-8F05A54B3C69}" srcOrd="2" destOrd="0" presId="urn:microsoft.com/office/officeart/2009/3/layout/HorizontalOrganizationChart"/>
    <dgm:cxn modelId="{EFD817FB-C58E-48B9-BA2A-5EC8A9C595B4}" type="presParOf" srcId="{93E66778-9AAC-45CC-82DA-E0B51BF4ECDC}" destId="{7A758733-0089-4FC2-B078-A52E4E5FB7B2}" srcOrd="4" destOrd="0" presId="urn:microsoft.com/office/officeart/2009/3/layout/HorizontalOrganizationChart"/>
    <dgm:cxn modelId="{E7BB815D-396B-4225-A928-1F1E63BA0989}" type="presParOf" srcId="{93E66778-9AAC-45CC-82DA-E0B51BF4ECDC}" destId="{E385A096-52BE-49E7-983E-BDE2BB6CF1C8}" srcOrd="5" destOrd="0" presId="urn:microsoft.com/office/officeart/2009/3/layout/HorizontalOrganizationChart"/>
    <dgm:cxn modelId="{40587BED-8D1C-470F-88E7-2F0F34DF92D3}" type="presParOf" srcId="{E385A096-52BE-49E7-983E-BDE2BB6CF1C8}" destId="{9EF242EE-07A3-4B20-98C6-1E8056D92A14}" srcOrd="0" destOrd="0" presId="urn:microsoft.com/office/officeart/2009/3/layout/HorizontalOrganizationChart"/>
    <dgm:cxn modelId="{993B310B-E58B-464C-9507-E458995A1E5F}" type="presParOf" srcId="{9EF242EE-07A3-4B20-98C6-1E8056D92A14}" destId="{72847CEA-68C5-4FFA-BE25-BFC4045E7345}" srcOrd="0" destOrd="0" presId="urn:microsoft.com/office/officeart/2009/3/layout/HorizontalOrganizationChart"/>
    <dgm:cxn modelId="{FF476853-6F77-4323-A362-21F8B52F0BF6}" type="presParOf" srcId="{9EF242EE-07A3-4B20-98C6-1E8056D92A14}" destId="{F7C266D7-53B1-415B-A397-94512B6A9447}" srcOrd="1" destOrd="0" presId="urn:microsoft.com/office/officeart/2009/3/layout/HorizontalOrganizationChart"/>
    <dgm:cxn modelId="{E281E1AC-FB26-4F07-A964-680CC517FFD7}" type="presParOf" srcId="{E385A096-52BE-49E7-983E-BDE2BB6CF1C8}" destId="{57D9850E-72F6-4BA3-94E8-40FD65CC1F44}" srcOrd="1" destOrd="0" presId="urn:microsoft.com/office/officeart/2009/3/layout/HorizontalOrganizationChart"/>
    <dgm:cxn modelId="{74FF6BD3-3A18-4A99-B692-FE2F92C0AD3A}" type="presParOf" srcId="{E385A096-52BE-49E7-983E-BDE2BB6CF1C8}" destId="{28B71189-29BE-48D0-8FA1-1782034186F5}" srcOrd="2" destOrd="0" presId="urn:microsoft.com/office/officeart/2009/3/layout/HorizontalOrganizationChart"/>
    <dgm:cxn modelId="{298BBF7C-6054-48C9-AC93-D46FE129C0B2}" type="presParOf" srcId="{93E66778-9AAC-45CC-82DA-E0B51BF4ECDC}" destId="{37315215-A9D4-4646-9243-A5AE0FF75125}" srcOrd="6" destOrd="0" presId="urn:microsoft.com/office/officeart/2009/3/layout/HorizontalOrganizationChart"/>
    <dgm:cxn modelId="{5DC24652-DF14-46F3-8D23-B6E4C0EC49EF}" type="presParOf" srcId="{93E66778-9AAC-45CC-82DA-E0B51BF4ECDC}" destId="{5CD895EE-010D-4FFA-A753-724B50DC0422}" srcOrd="7" destOrd="0" presId="urn:microsoft.com/office/officeart/2009/3/layout/HorizontalOrganizationChart"/>
    <dgm:cxn modelId="{23446673-283B-4D48-8479-D999B2EA547B}" type="presParOf" srcId="{5CD895EE-010D-4FFA-A753-724B50DC0422}" destId="{EB0A4C10-0B4C-4A10-A1BD-D2FBA0208ED6}" srcOrd="0" destOrd="0" presId="urn:microsoft.com/office/officeart/2009/3/layout/HorizontalOrganizationChart"/>
    <dgm:cxn modelId="{A07EEC04-CCCE-4E95-ACFA-A81873A2C24C}" type="presParOf" srcId="{EB0A4C10-0B4C-4A10-A1BD-D2FBA0208ED6}" destId="{C09D66FC-700F-4498-AE65-4812F190957B}" srcOrd="0" destOrd="0" presId="urn:microsoft.com/office/officeart/2009/3/layout/HorizontalOrganizationChart"/>
    <dgm:cxn modelId="{E0B3525F-EC48-412C-9E23-34F9B38B6E18}" type="presParOf" srcId="{EB0A4C10-0B4C-4A10-A1BD-D2FBA0208ED6}" destId="{E171ABD1-4A07-4F40-BF5E-D4A2AC9BE0BD}" srcOrd="1" destOrd="0" presId="urn:microsoft.com/office/officeart/2009/3/layout/HorizontalOrganizationChart"/>
    <dgm:cxn modelId="{0C954954-215C-472F-9427-71B77D1B441E}" type="presParOf" srcId="{5CD895EE-010D-4FFA-A753-724B50DC0422}" destId="{4CF5A49D-DA4C-4F84-9320-746B4A82347F}" srcOrd="1" destOrd="0" presId="urn:microsoft.com/office/officeart/2009/3/layout/HorizontalOrganizationChart"/>
    <dgm:cxn modelId="{60C5708E-C77A-40F5-AEA0-30F7E46DAE57}" type="presParOf" srcId="{5CD895EE-010D-4FFA-A753-724B50DC0422}" destId="{1D02432F-9840-4444-B34F-E0CDF364D6DC}" srcOrd="2" destOrd="0" presId="urn:microsoft.com/office/officeart/2009/3/layout/HorizontalOrganizationChart"/>
    <dgm:cxn modelId="{72555255-8955-41A1-B9DC-B397AB8A97B3}" type="presParOf" srcId="{93E66778-9AAC-45CC-82DA-E0B51BF4ECDC}" destId="{4FB99B94-2FC2-4AB6-AA16-9B412B4E6FCC}" srcOrd="8" destOrd="0" presId="urn:microsoft.com/office/officeart/2009/3/layout/HorizontalOrganizationChart"/>
    <dgm:cxn modelId="{3CFF6741-8CBF-45F0-AB70-2196D4A38F08}" type="presParOf" srcId="{93E66778-9AAC-45CC-82DA-E0B51BF4ECDC}" destId="{39BA575E-16D9-4736-9390-4615139839CC}" srcOrd="9" destOrd="0" presId="urn:microsoft.com/office/officeart/2009/3/layout/HorizontalOrganizationChart"/>
    <dgm:cxn modelId="{19FE1407-8518-46FD-87F7-93B23AE12CBB}" type="presParOf" srcId="{39BA575E-16D9-4736-9390-4615139839CC}" destId="{8959AE5D-82FA-48A6-ABEB-3391FB9B261B}" srcOrd="0" destOrd="0" presId="urn:microsoft.com/office/officeart/2009/3/layout/HorizontalOrganizationChart"/>
    <dgm:cxn modelId="{3E5FCD22-C61A-4220-944D-961FDC85B159}" type="presParOf" srcId="{8959AE5D-82FA-48A6-ABEB-3391FB9B261B}" destId="{A9B5805C-31F6-4DE8-9449-AAC38F2CF80A}" srcOrd="0" destOrd="0" presId="urn:microsoft.com/office/officeart/2009/3/layout/HorizontalOrganizationChart"/>
    <dgm:cxn modelId="{FA7D268A-5477-4536-A071-1C536D7AC085}" type="presParOf" srcId="{8959AE5D-82FA-48A6-ABEB-3391FB9B261B}" destId="{E1CA68CA-999B-43E1-BF4E-D24C86EE3C4B}" srcOrd="1" destOrd="0" presId="urn:microsoft.com/office/officeart/2009/3/layout/HorizontalOrganizationChart"/>
    <dgm:cxn modelId="{5F6FF4F0-A44E-480C-96FA-1F4FB3DAD7D1}" type="presParOf" srcId="{39BA575E-16D9-4736-9390-4615139839CC}" destId="{50BBA135-12D5-4802-8BBA-77AE6DE4F66B}" srcOrd="1" destOrd="0" presId="urn:microsoft.com/office/officeart/2009/3/layout/HorizontalOrganizationChart"/>
    <dgm:cxn modelId="{753FD5EC-3E15-4D05-A0D6-BC632FB5C675}" type="presParOf" srcId="{39BA575E-16D9-4736-9390-4615139839CC}" destId="{ABEE474F-C601-47AE-A380-951E7D21926C}" srcOrd="2" destOrd="0" presId="urn:microsoft.com/office/officeart/2009/3/layout/HorizontalOrganizationChart"/>
    <dgm:cxn modelId="{B8D8B9C3-54AB-4789-AA49-D48A196A3BBB}" type="presParOf" srcId="{8E79C335-8216-4A11-9DC7-48600A3CBFC6}" destId="{6A6860C9-7BB4-4B35-92D1-D39F2209E0DB}" srcOrd="2" destOrd="0" presId="urn:microsoft.com/office/officeart/2009/3/layout/HorizontalOrganizationChart"/>
    <dgm:cxn modelId="{D929411F-2D41-4E39-8231-1AB9B368822C}" type="presParOf" srcId="{7E4DF15F-C9F0-491E-ADE5-FB4E8E8FB563}" destId="{2E2F21F0-9BE7-44A2-8F13-28EF9C5AFFA3}" srcOrd="4" destOrd="0" presId="urn:microsoft.com/office/officeart/2009/3/layout/HorizontalOrganizationChart"/>
    <dgm:cxn modelId="{EA49F14A-05F8-43DE-85E8-6686711168B3}" type="presParOf" srcId="{7E4DF15F-C9F0-491E-ADE5-FB4E8E8FB563}" destId="{E9641331-1493-42E7-BAF3-FC1FA98F8FBE}" srcOrd="5" destOrd="0" presId="urn:microsoft.com/office/officeart/2009/3/layout/HorizontalOrganizationChart"/>
    <dgm:cxn modelId="{B1E9C7C6-B353-48CE-B58B-5D76D1F22C42}" type="presParOf" srcId="{E9641331-1493-42E7-BAF3-FC1FA98F8FBE}" destId="{33A4AC98-9680-412F-874B-E6D2A77D8B06}" srcOrd="0" destOrd="0" presId="urn:microsoft.com/office/officeart/2009/3/layout/HorizontalOrganizationChart"/>
    <dgm:cxn modelId="{579D62F5-FF91-41B4-8366-D07064AD7BAF}" type="presParOf" srcId="{33A4AC98-9680-412F-874B-E6D2A77D8B06}" destId="{B963095A-8BDF-45BB-AB80-83AB5C36A57E}" srcOrd="0" destOrd="0" presId="urn:microsoft.com/office/officeart/2009/3/layout/HorizontalOrganizationChart"/>
    <dgm:cxn modelId="{88735564-DFCA-4CD2-A862-9A44EFDD64C9}" type="presParOf" srcId="{33A4AC98-9680-412F-874B-E6D2A77D8B06}" destId="{875C303E-62FD-4FA8-B0F0-202812A35834}" srcOrd="1" destOrd="0" presId="urn:microsoft.com/office/officeart/2009/3/layout/HorizontalOrganizationChart"/>
    <dgm:cxn modelId="{2FDC99D5-17B5-4DD7-9BCA-2CF8FE979087}" type="presParOf" srcId="{E9641331-1493-42E7-BAF3-FC1FA98F8FBE}" destId="{8A99245C-F63A-415C-8A77-9141D8CE4B00}" srcOrd="1" destOrd="0" presId="urn:microsoft.com/office/officeart/2009/3/layout/HorizontalOrganizationChart"/>
    <dgm:cxn modelId="{003ECEF0-6335-457B-906A-E95F49B71FD7}" type="presParOf" srcId="{8A99245C-F63A-415C-8A77-9141D8CE4B00}" destId="{B87D8470-DF02-4024-9EF3-89A1641C2B66}" srcOrd="0" destOrd="0" presId="urn:microsoft.com/office/officeart/2009/3/layout/HorizontalOrganizationChart"/>
    <dgm:cxn modelId="{63836D17-2184-4E44-B644-E1F8BDF96AA6}" type="presParOf" srcId="{8A99245C-F63A-415C-8A77-9141D8CE4B00}" destId="{336C4995-2D85-4B9D-B0B2-FBE2383A1FAD}" srcOrd="1" destOrd="0" presId="urn:microsoft.com/office/officeart/2009/3/layout/HorizontalOrganizationChart"/>
    <dgm:cxn modelId="{9DED7FA7-EEB2-400A-B259-DC1E78F404B8}" type="presParOf" srcId="{336C4995-2D85-4B9D-B0B2-FBE2383A1FAD}" destId="{3E9559E6-2E6D-41E9-BA1E-A9449E34A15B}" srcOrd="0" destOrd="0" presId="urn:microsoft.com/office/officeart/2009/3/layout/HorizontalOrganizationChart"/>
    <dgm:cxn modelId="{F1C30D17-A4C3-4524-9629-C28EBF70A2C0}" type="presParOf" srcId="{3E9559E6-2E6D-41E9-BA1E-A9449E34A15B}" destId="{635F6E28-8F52-4079-B2B9-097C9FDC41AF}" srcOrd="0" destOrd="0" presId="urn:microsoft.com/office/officeart/2009/3/layout/HorizontalOrganizationChart"/>
    <dgm:cxn modelId="{BAFEF5F9-4307-4390-81DC-675511FCD2EB}" type="presParOf" srcId="{3E9559E6-2E6D-41E9-BA1E-A9449E34A15B}" destId="{971ACCFE-6252-4650-916F-B63FDE36A378}" srcOrd="1" destOrd="0" presId="urn:microsoft.com/office/officeart/2009/3/layout/HorizontalOrganizationChart"/>
    <dgm:cxn modelId="{0F744B51-7F7C-4315-89AA-790181889C56}" type="presParOf" srcId="{336C4995-2D85-4B9D-B0B2-FBE2383A1FAD}" destId="{55B38593-749B-46BD-AEA2-8326A3EFACC4}" srcOrd="1" destOrd="0" presId="urn:microsoft.com/office/officeart/2009/3/layout/HorizontalOrganizationChart"/>
    <dgm:cxn modelId="{AD815D0C-BD0A-4FF8-AB09-C48705845A96}" type="presParOf" srcId="{336C4995-2D85-4B9D-B0B2-FBE2383A1FAD}" destId="{AD0B3101-FDE9-4862-B117-0618E4C3CF5F}" srcOrd="2" destOrd="0" presId="urn:microsoft.com/office/officeart/2009/3/layout/HorizontalOrganizationChart"/>
    <dgm:cxn modelId="{F0816FB7-9453-440E-9E1B-0E82A5377C54}" type="presParOf" srcId="{8A99245C-F63A-415C-8A77-9141D8CE4B00}" destId="{53812924-6E8A-4699-AB7D-E0828C55AC18}" srcOrd="2" destOrd="0" presId="urn:microsoft.com/office/officeart/2009/3/layout/HorizontalOrganizationChart"/>
    <dgm:cxn modelId="{010282E9-6EF6-4F66-B6E4-9A46457106B5}" type="presParOf" srcId="{8A99245C-F63A-415C-8A77-9141D8CE4B00}" destId="{E21539E1-58EB-46BC-91A6-D6A47C8F590E}" srcOrd="3" destOrd="0" presId="urn:microsoft.com/office/officeart/2009/3/layout/HorizontalOrganizationChart"/>
    <dgm:cxn modelId="{3DC691FE-BCAD-482D-8FED-434136236E66}" type="presParOf" srcId="{E21539E1-58EB-46BC-91A6-D6A47C8F590E}" destId="{83B81EDF-C888-4741-A596-AA5FCA91310C}" srcOrd="0" destOrd="0" presId="urn:microsoft.com/office/officeart/2009/3/layout/HorizontalOrganizationChart"/>
    <dgm:cxn modelId="{7F722428-F917-4EA6-89A4-E95CB8A1DDEB}" type="presParOf" srcId="{83B81EDF-C888-4741-A596-AA5FCA91310C}" destId="{A6600034-ACAC-45F5-8E89-6EE14C974B00}" srcOrd="0" destOrd="0" presId="urn:microsoft.com/office/officeart/2009/3/layout/HorizontalOrganizationChart"/>
    <dgm:cxn modelId="{E2997045-2E81-48EA-98BA-C905EF955335}" type="presParOf" srcId="{83B81EDF-C888-4741-A596-AA5FCA91310C}" destId="{15F1A99F-60C7-4F16-B0B7-505EC5FEC937}" srcOrd="1" destOrd="0" presId="urn:microsoft.com/office/officeart/2009/3/layout/HorizontalOrganizationChart"/>
    <dgm:cxn modelId="{CE58CBDD-2DC4-406D-8B87-164D0F1E0C2D}" type="presParOf" srcId="{E21539E1-58EB-46BC-91A6-D6A47C8F590E}" destId="{2FD58CA0-3E81-4223-AE5E-45EEC4B85555}" srcOrd="1" destOrd="0" presId="urn:microsoft.com/office/officeart/2009/3/layout/HorizontalOrganizationChart"/>
    <dgm:cxn modelId="{77E2A1F3-A315-4C42-AD59-A18DA1E6132A}" type="presParOf" srcId="{E21539E1-58EB-46BC-91A6-D6A47C8F590E}" destId="{F12B6C17-F530-459E-BC26-D9188B2844F4}" srcOrd="2" destOrd="0" presId="urn:microsoft.com/office/officeart/2009/3/layout/HorizontalOrganizationChart"/>
    <dgm:cxn modelId="{336BA340-C6AE-4412-B321-E9EDA68EB90F}" type="presParOf" srcId="{E9641331-1493-42E7-BAF3-FC1FA98F8FBE}" destId="{DE321535-2D8D-4AC6-BB5F-83D102CCA7E2}" srcOrd="2" destOrd="0" presId="urn:microsoft.com/office/officeart/2009/3/layout/HorizontalOrganizationChart"/>
    <dgm:cxn modelId="{3AFA8736-4263-4EF4-B263-36450966B1DB}" type="presParOf" srcId="{74C532E5-2FB2-4422-B2AB-934BC58F7A77}" destId="{43A75D36-E175-4544-A701-485D3CD2C0D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CAC3DD-BC2B-4835-933A-4DA8B4D48566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E94A993-471D-48EF-9EF8-AE552B20E4EA}">
      <dgm:prSet phldrT="[Текст]"/>
      <dgm:spPr/>
      <dgm:t>
        <a:bodyPr/>
        <a:lstStyle/>
        <a:p>
          <a:r>
            <a:rPr lang="uk-UA" dirty="0" smtClean="0"/>
            <a:t>БД «Учні»</a:t>
          </a:r>
          <a:endParaRPr lang="ru-RU" dirty="0"/>
        </a:p>
      </dgm:t>
    </dgm:pt>
    <dgm:pt modelId="{D47B1899-F801-422E-A2D5-2956A5D1F24D}" type="parTrans" cxnId="{FAE0BF46-A975-4B8E-BB9B-C7CE67D4E22E}">
      <dgm:prSet/>
      <dgm:spPr/>
      <dgm:t>
        <a:bodyPr/>
        <a:lstStyle/>
        <a:p>
          <a:endParaRPr lang="ru-RU"/>
        </a:p>
      </dgm:t>
    </dgm:pt>
    <dgm:pt modelId="{82266218-4341-45E8-89E9-8CC6F440FE97}" type="sibTrans" cxnId="{FAE0BF46-A975-4B8E-BB9B-C7CE67D4E22E}">
      <dgm:prSet/>
      <dgm:spPr/>
      <dgm:t>
        <a:bodyPr/>
        <a:lstStyle/>
        <a:p>
          <a:endParaRPr lang="ru-RU"/>
        </a:p>
      </dgm:t>
    </dgm:pt>
    <dgm:pt modelId="{6D7A813E-7900-4FC0-B1E7-74684C8E91EC}">
      <dgm:prSet phldrT="[Текст]"/>
      <dgm:spPr/>
      <dgm:t>
        <a:bodyPr/>
        <a:lstStyle/>
        <a:p>
          <a:r>
            <a:rPr lang="uk-UA" dirty="0" smtClean="0"/>
            <a:t>Учні</a:t>
          </a:r>
          <a:endParaRPr lang="ru-RU" dirty="0"/>
        </a:p>
      </dgm:t>
    </dgm:pt>
    <dgm:pt modelId="{E99CE039-6CDA-49B8-9C5D-C472C266B2A9}" type="parTrans" cxnId="{C74FC21C-2D1A-41DE-AF76-B636E74CF206}">
      <dgm:prSet/>
      <dgm:spPr/>
      <dgm:t>
        <a:bodyPr/>
        <a:lstStyle/>
        <a:p>
          <a:endParaRPr lang="ru-RU"/>
        </a:p>
      </dgm:t>
    </dgm:pt>
    <dgm:pt modelId="{B761500C-B02D-470B-B54B-6876F3D2ABC0}" type="sibTrans" cxnId="{C74FC21C-2D1A-41DE-AF76-B636E74CF206}">
      <dgm:prSet/>
      <dgm:spPr/>
      <dgm:t>
        <a:bodyPr/>
        <a:lstStyle/>
        <a:p>
          <a:endParaRPr lang="ru-RU"/>
        </a:p>
      </dgm:t>
    </dgm:pt>
    <dgm:pt modelId="{EDB16504-0346-44AA-BFE6-A547A1EF5F07}">
      <dgm:prSet phldrT="[Текст]"/>
      <dgm:spPr/>
      <dgm:t>
        <a:bodyPr/>
        <a:lstStyle/>
        <a:p>
          <a:r>
            <a:rPr lang="uk-UA" dirty="0" smtClean="0"/>
            <a:t>Оцінки</a:t>
          </a:r>
          <a:endParaRPr lang="ru-RU" dirty="0"/>
        </a:p>
      </dgm:t>
    </dgm:pt>
    <dgm:pt modelId="{BD62B5CD-2583-427B-87ED-ABDBB798F9D2}" type="parTrans" cxnId="{55F90D90-2006-4E6F-B3E1-3F6EDEB6A171}">
      <dgm:prSet/>
      <dgm:spPr/>
      <dgm:t>
        <a:bodyPr/>
        <a:lstStyle/>
        <a:p>
          <a:endParaRPr lang="ru-RU"/>
        </a:p>
      </dgm:t>
    </dgm:pt>
    <dgm:pt modelId="{66792FAB-40DE-4E82-A11A-97483D055418}" type="sibTrans" cxnId="{55F90D90-2006-4E6F-B3E1-3F6EDEB6A171}">
      <dgm:prSet/>
      <dgm:spPr/>
      <dgm:t>
        <a:bodyPr/>
        <a:lstStyle/>
        <a:p>
          <a:endParaRPr lang="ru-RU"/>
        </a:p>
      </dgm:t>
    </dgm:pt>
    <dgm:pt modelId="{323361AA-A84F-4B92-BE0F-6646F9854EDB}">
      <dgm:prSet phldrT="[Текст]"/>
      <dgm:spPr/>
      <dgm:t>
        <a:bodyPr/>
        <a:lstStyle/>
        <a:p>
          <a:r>
            <a:rPr lang="uk-UA" dirty="0" smtClean="0"/>
            <a:t>Предмети</a:t>
          </a:r>
          <a:endParaRPr lang="ru-RU" dirty="0"/>
        </a:p>
      </dgm:t>
    </dgm:pt>
    <dgm:pt modelId="{AEF0AA47-BC95-4638-AF40-DD3E4954BE12}" type="parTrans" cxnId="{9371EC2F-2FE3-41C5-B1D5-3E670A54A0C1}">
      <dgm:prSet/>
      <dgm:spPr/>
      <dgm:t>
        <a:bodyPr/>
        <a:lstStyle/>
        <a:p>
          <a:endParaRPr lang="ru-RU"/>
        </a:p>
      </dgm:t>
    </dgm:pt>
    <dgm:pt modelId="{4A428ECE-4681-4832-8DF4-9F13F6E3AA9C}" type="sibTrans" cxnId="{9371EC2F-2FE3-41C5-B1D5-3E670A54A0C1}">
      <dgm:prSet/>
      <dgm:spPr/>
      <dgm:t>
        <a:bodyPr/>
        <a:lstStyle/>
        <a:p>
          <a:endParaRPr lang="ru-RU"/>
        </a:p>
      </dgm:t>
    </dgm:pt>
    <dgm:pt modelId="{E0C84F6B-3ACA-4AC7-9C7B-4EF63E6013D6}">
      <dgm:prSet phldrT="[Текст]"/>
      <dgm:spPr/>
      <dgm:t>
        <a:bodyPr/>
        <a:lstStyle/>
        <a:p>
          <a:r>
            <a:rPr lang="uk-UA" dirty="0" smtClean="0"/>
            <a:t>Код  учня</a:t>
          </a:r>
          <a:endParaRPr lang="ru-RU" dirty="0"/>
        </a:p>
      </dgm:t>
    </dgm:pt>
    <dgm:pt modelId="{F4CB1F99-1380-4E8E-BB58-31BFEFEB70E0}" type="parTrans" cxnId="{17171F5B-7679-4B96-8831-61A6BCB69B35}">
      <dgm:prSet/>
      <dgm:spPr/>
      <dgm:t>
        <a:bodyPr/>
        <a:lstStyle/>
        <a:p>
          <a:endParaRPr lang="ru-RU"/>
        </a:p>
      </dgm:t>
    </dgm:pt>
    <dgm:pt modelId="{80E824BC-7DEB-4E38-AA9B-2A7D21AD6FFB}" type="sibTrans" cxnId="{17171F5B-7679-4B96-8831-61A6BCB69B35}">
      <dgm:prSet/>
      <dgm:spPr/>
      <dgm:t>
        <a:bodyPr/>
        <a:lstStyle/>
        <a:p>
          <a:endParaRPr lang="ru-RU"/>
        </a:p>
      </dgm:t>
    </dgm:pt>
    <dgm:pt modelId="{0CE962B6-C4CD-48EE-872E-68FEAD030393}">
      <dgm:prSet phldrT="[Текст]"/>
      <dgm:spPr/>
      <dgm:t>
        <a:bodyPr/>
        <a:lstStyle/>
        <a:p>
          <a:r>
            <a:rPr lang="uk-UA" dirty="0" smtClean="0"/>
            <a:t>Прізвище</a:t>
          </a:r>
          <a:endParaRPr lang="ru-RU" dirty="0"/>
        </a:p>
      </dgm:t>
    </dgm:pt>
    <dgm:pt modelId="{55BB81A8-127C-4C61-A2A4-6203514AE662}" type="parTrans" cxnId="{AFCC02A4-7C35-49F6-9FE2-D0167A81E2D1}">
      <dgm:prSet/>
      <dgm:spPr/>
      <dgm:t>
        <a:bodyPr/>
        <a:lstStyle/>
        <a:p>
          <a:endParaRPr lang="ru-RU"/>
        </a:p>
      </dgm:t>
    </dgm:pt>
    <dgm:pt modelId="{6743ABE6-7838-4083-A5A5-368603F97A43}" type="sibTrans" cxnId="{AFCC02A4-7C35-49F6-9FE2-D0167A81E2D1}">
      <dgm:prSet/>
      <dgm:spPr/>
      <dgm:t>
        <a:bodyPr/>
        <a:lstStyle/>
        <a:p>
          <a:endParaRPr lang="ru-RU"/>
        </a:p>
      </dgm:t>
    </dgm:pt>
    <dgm:pt modelId="{79B058D2-D861-4F7F-80FE-F9AEE8A684E4}">
      <dgm:prSet phldrT="[Текст]"/>
      <dgm:spPr/>
      <dgm:t>
        <a:bodyPr/>
        <a:lstStyle/>
        <a:p>
          <a:r>
            <a:rPr lang="uk-UA" dirty="0" smtClean="0"/>
            <a:t>Ім'я</a:t>
          </a:r>
          <a:endParaRPr lang="ru-RU" dirty="0"/>
        </a:p>
      </dgm:t>
    </dgm:pt>
    <dgm:pt modelId="{5D890F72-B4B3-45E5-897F-599E19615794}" type="parTrans" cxnId="{5C4DCE76-A350-4EE6-AA18-601D05023DE8}">
      <dgm:prSet/>
      <dgm:spPr/>
      <dgm:t>
        <a:bodyPr/>
        <a:lstStyle/>
        <a:p>
          <a:endParaRPr lang="ru-RU"/>
        </a:p>
      </dgm:t>
    </dgm:pt>
    <dgm:pt modelId="{2253F3E1-C372-4DCF-88B9-692341303774}" type="sibTrans" cxnId="{5C4DCE76-A350-4EE6-AA18-601D05023DE8}">
      <dgm:prSet/>
      <dgm:spPr/>
      <dgm:t>
        <a:bodyPr/>
        <a:lstStyle/>
        <a:p>
          <a:endParaRPr lang="ru-RU"/>
        </a:p>
      </dgm:t>
    </dgm:pt>
    <dgm:pt modelId="{CEF74707-230E-4A87-B507-8DBC03ACF0E4}">
      <dgm:prSet phldrT="[Текст]"/>
      <dgm:spPr/>
      <dgm:t>
        <a:bodyPr/>
        <a:lstStyle/>
        <a:p>
          <a:r>
            <a:rPr lang="uk-UA" dirty="0" smtClean="0"/>
            <a:t>Клас</a:t>
          </a:r>
          <a:endParaRPr lang="ru-RU" dirty="0"/>
        </a:p>
      </dgm:t>
    </dgm:pt>
    <dgm:pt modelId="{983AF40F-11C1-4B49-A459-8E6B8F0DCD20}" type="parTrans" cxnId="{65096B75-C4D7-4018-8B67-2987532C695C}">
      <dgm:prSet/>
      <dgm:spPr/>
      <dgm:t>
        <a:bodyPr/>
        <a:lstStyle/>
        <a:p>
          <a:endParaRPr lang="ru-RU"/>
        </a:p>
      </dgm:t>
    </dgm:pt>
    <dgm:pt modelId="{D021F964-6B7F-4972-8561-F8F6AFC6723D}" type="sibTrans" cxnId="{65096B75-C4D7-4018-8B67-2987532C695C}">
      <dgm:prSet/>
      <dgm:spPr/>
      <dgm:t>
        <a:bodyPr/>
        <a:lstStyle/>
        <a:p>
          <a:endParaRPr lang="ru-RU"/>
        </a:p>
      </dgm:t>
    </dgm:pt>
    <dgm:pt modelId="{6316858C-C751-4CAD-98D5-B3A64FE4F032}">
      <dgm:prSet phldrT="[Текст]"/>
      <dgm:spPr/>
      <dgm:t>
        <a:bodyPr/>
        <a:lstStyle/>
        <a:p>
          <a:r>
            <a:rPr lang="uk-UA" dirty="0" smtClean="0"/>
            <a:t>Дата   народження</a:t>
          </a:r>
          <a:endParaRPr lang="ru-RU" dirty="0"/>
        </a:p>
      </dgm:t>
    </dgm:pt>
    <dgm:pt modelId="{376440AF-5705-47DA-AF8A-9D2449E66087}" type="parTrans" cxnId="{56BFECF5-F8E0-4628-BBDF-21E12B13AB38}">
      <dgm:prSet/>
      <dgm:spPr/>
      <dgm:t>
        <a:bodyPr/>
        <a:lstStyle/>
        <a:p>
          <a:endParaRPr lang="ru-RU"/>
        </a:p>
      </dgm:t>
    </dgm:pt>
    <dgm:pt modelId="{AC2CB8C8-91F5-45A7-9185-C99F5664DC00}" type="sibTrans" cxnId="{56BFECF5-F8E0-4628-BBDF-21E12B13AB38}">
      <dgm:prSet/>
      <dgm:spPr/>
      <dgm:t>
        <a:bodyPr/>
        <a:lstStyle/>
        <a:p>
          <a:endParaRPr lang="ru-RU"/>
        </a:p>
      </dgm:t>
    </dgm:pt>
    <dgm:pt modelId="{92969956-7AF8-4691-8077-EDE5BA26E9FD}">
      <dgm:prSet phldrT="[Текст]"/>
      <dgm:spPr/>
      <dgm:t>
        <a:bodyPr/>
        <a:lstStyle/>
        <a:p>
          <a:r>
            <a:rPr lang="uk-UA" dirty="0" smtClean="0"/>
            <a:t>Код  оцінки</a:t>
          </a:r>
          <a:endParaRPr lang="ru-RU" dirty="0"/>
        </a:p>
      </dgm:t>
    </dgm:pt>
    <dgm:pt modelId="{882BBFCF-B72C-47EB-A60A-10C336C3309D}" type="parTrans" cxnId="{5742752E-A568-429B-AFB3-F3744300F50B}">
      <dgm:prSet/>
      <dgm:spPr/>
      <dgm:t>
        <a:bodyPr/>
        <a:lstStyle/>
        <a:p>
          <a:endParaRPr lang="ru-RU"/>
        </a:p>
      </dgm:t>
    </dgm:pt>
    <dgm:pt modelId="{9EF527A2-3BEB-4D6D-B9F8-4F5DA7505E8B}" type="sibTrans" cxnId="{5742752E-A568-429B-AFB3-F3744300F50B}">
      <dgm:prSet/>
      <dgm:spPr/>
      <dgm:t>
        <a:bodyPr/>
        <a:lstStyle/>
        <a:p>
          <a:endParaRPr lang="ru-RU"/>
        </a:p>
      </dgm:t>
    </dgm:pt>
    <dgm:pt modelId="{D93078C6-4EB0-4268-B7F8-7329BC4AA263}">
      <dgm:prSet phldrT="[Текст]"/>
      <dgm:spPr/>
      <dgm:t>
        <a:bodyPr/>
        <a:lstStyle/>
        <a:p>
          <a:r>
            <a:rPr lang="uk-UA" dirty="0" smtClean="0"/>
            <a:t>Оцінка</a:t>
          </a:r>
          <a:endParaRPr lang="ru-RU" dirty="0"/>
        </a:p>
      </dgm:t>
    </dgm:pt>
    <dgm:pt modelId="{9207C5C7-FE67-441A-963F-EDAE3665CD5D}" type="parTrans" cxnId="{7AA668D2-2CB0-4225-B1BE-AF68536EA601}">
      <dgm:prSet/>
      <dgm:spPr/>
      <dgm:t>
        <a:bodyPr/>
        <a:lstStyle/>
        <a:p>
          <a:endParaRPr lang="ru-RU"/>
        </a:p>
      </dgm:t>
    </dgm:pt>
    <dgm:pt modelId="{3354DC3A-DD51-48F2-A9BE-729DE0EF533A}" type="sibTrans" cxnId="{7AA668D2-2CB0-4225-B1BE-AF68536EA601}">
      <dgm:prSet/>
      <dgm:spPr/>
      <dgm:t>
        <a:bodyPr/>
        <a:lstStyle/>
        <a:p>
          <a:endParaRPr lang="ru-RU"/>
        </a:p>
      </dgm:t>
    </dgm:pt>
    <dgm:pt modelId="{0897E137-E1C4-46CE-8365-2DF89F413576}">
      <dgm:prSet phldrT="[Текст]"/>
      <dgm:spPr/>
      <dgm:t>
        <a:bodyPr/>
        <a:lstStyle/>
        <a:p>
          <a:r>
            <a:rPr lang="uk-UA" dirty="0" smtClean="0"/>
            <a:t>Дата  оцінки</a:t>
          </a:r>
          <a:endParaRPr lang="ru-RU" dirty="0"/>
        </a:p>
      </dgm:t>
    </dgm:pt>
    <dgm:pt modelId="{4BB13270-43E1-4E23-995C-B2EED6E3734E}" type="parTrans" cxnId="{19201E59-D66E-42BF-A4F3-4D3CA6D3F34E}">
      <dgm:prSet/>
      <dgm:spPr/>
      <dgm:t>
        <a:bodyPr/>
        <a:lstStyle/>
        <a:p>
          <a:endParaRPr lang="ru-RU"/>
        </a:p>
      </dgm:t>
    </dgm:pt>
    <dgm:pt modelId="{96B8F50F-C802-4811-B09B-AEAA3E494ABA}" type="sibTrans" cxnId="{19201E59-D66E-42BF-A4F3-4D3CA6D3F34E}">
      <dgm:prSet/>
      <dgm:spPr/>
      <dgm:t>
        <a:bodyPr/>
        <a:lstStyle/>
        <a:p>
          <a:endParaRPr lang="ru-RU"/>
        </a:p>
      </dgm:t>
    </dgm:pt>
    <dgm:pt modelId="{76EBB9AE-1719-4223-A2B6-7634C01458F9}">
      <dgm:prSet phldrT="[Текст]"/>
      <dgm:spPr/>
      <dgm:t>
        <a:bodyPr/>
        <a:lstStyle/>
        <a:p>
          <a:r>
            <a:rPr lang="uk-UA" dirty="0" smtClean="0"/>
            <a:t>Код  предмету</a:t>
          </a:r>
          <a:endParaRPr lang="ru-RU" dirty="0"/>
        </a:p>
      </dgm:t>
    </dgm:pt>
    <dgm:pt modelId="{4A319918-9D53-46C2-A20D-EA5CBC67BDC7}" type="parTrans" cxnId="{F852844C-95E0-4DEF-9810-430E9DF183F7}">
      <dgm:prSet/>
      <dgm:spPr/>
      <dgm:t>
        <a:bodyPr/>
        <a:lstStyle/>
        <a:p>
          <a:endParaRPr lang="ru-RU"/>
        </a:p>
      </dgm:t>
    </dgm:pt>
    <dgm:pt modelId="{284B8A56-8CD7-4438-A95F-02EA1A4C2B17}" type="sibTrans" cxnId="{F852844C-95E0-4DEF-9810-430E9DF183F7}">
      <dgm:prSet/>
      <dgm:spPr/>
      <dgm:t>
        <a:bodyPr/>
        <a:lstStyle/>
        <a:p>
          <a:endParaRPr lang="ru-RU"/>
        </a:p>
      </dgm:t>
    </dgm:pt>
    <dgm:pt modelId="{023BD532-3B1C-44B5-BA21-89001C7FEB2A}">
      <dgm:prSet phldrT="[Текст]"/>
      <dgm:spPr/>
      <dgm:t>
        <a:bodyPr/>
        <a:lstStyle/>
        <a:p>
          <a:r>
            <a:rPr lang="uk-UA" dirty="0" smtClean="0"/>
            <a:t>Код  учня</a:t>
          </a:r>
          <a:endParaRPr lang="ru-RU" dirty="0"/>
        </a:p>
      </dgm:t>
    </dgm:pt>
    <dgm:pt modelId="{7A5535A5-EAC8-4E30-80DB-837D555A9025}" type="parTrans" cxnId="{0A96650E-786F-4E12-B15A-76E7BF9378AC}">
      <dgm:prSet/>
      <dgm:spPr/>
      <dgm:t>
        <a:bodyPr/>
        <a:lstStyle/>
        <a:p>
          <a:endParaRPr lang="ru-RU"/>
        </a:p>
      </dgm:t>
    </dgm:pt>
    <dgm:pt modelId="{0BC931AF-8F3F-4FDB-9A1D-EC9FC5C7C6F6}" type="sibTrans" cxnId="{0A96650E-786F-4E12-B15A-76E7BF9378AC}">
      <dgm:prSet/>
      <dgm:spPr/>
      <dgm:t>
        <a:bodyPr/>
        <a:lstStyle/>
        <a:p>
          <a:endParaRPr lang="ru-RU"/>
        </a:p>
      </dgm:t>
    </dgm:pt>
    <dgm:pt modelId="{A56AECB6-4D53-4085-B22B-276D204E2E27}">
      <dgm:prSet phldrT="[Текст]"/>
      <dgm:spPr/>
      <dgm:t>
        <a:bodyPr/>
        <a:lstStyle/>
        <a:p>
          <a:r>
            <a:rPr lang="uk-UA" dirty="0" smtClean="0"/>
            <a:t>Код  предмету</a:t>
          </a:r>
          <a:endParaRPr lang="ru-RU" dirty="0"/>
        </a:p>
      </dgm:t>
    </dgm:pt>
    <dgm:pt modelId="{D1F73705-58A3-4914-B7D8-4FFCEF283867}" type="parTrans" cxnId="{D2A15615-5B92-4942-9E03-3BEFFA9471AC}">
      <dgm:prSet/>
      <dgm:spPr/>
      <dgm:t>
        <a:bodyPr/>
        <a:lstStyle/>
        <a:p>
          <a:endParaRPr lang="ru-RU"/>
        </a:p>
      </dgm:t>
    </dgm:pt>
    <dgm:pt modelId="{E08806F0-C2A3-4E95-AA9F-CCA0E82EDA33}" type="sibTrans" cxnId="{D2A15615-5B92-4942-9E03-3BEFFA9471AC}">
      <dgm:prSet/>
      <dgm:spPr/>
      <dgm:t>
        <a:bodyPr/>
        <a:lstStyle/>
        <a:p>
          <a:endParaRPr lang="ru-RU"/>
        </a:p>
      </dgm:t>
    </dgm:pt>
    <dgm:pt modelId="{AFCADFD9-2648-4AB3-9627-DD10762248C2}">
      <dgm:prSet phldrT="[Текст]"/>
      <dgm:spPr/>
      <dgm:t>
        <a:bodyPr/>
        <a:lstStyle/>
        <a:p>
          <a:r>
            <a:rPr lang="uk-UA" dirty="0" smtClean="0"/>
            <a:t>Предмет</a:t>
          </a:r>
          <a:endParaRPr lang="ru-RU" dirty="0"/>
        </a:p>
      </dgm:t>
    </dgm:pt>
    <dgm:pt modelId="{03161BA6-477E-4BD3-952F-B68FC719A981}" type="parTrans" cxnId="{516B1FB8-47A8-4ACD-88CD-5515BC4B6FB1}">
      <dgm:prSet/>
      <dgm:spPr/>
      <dgm:t>
        <a:bodyPr/>
        <a:lstStyle/>
        <a:p>
          <a:endParaRPr lang="ru-RU"/>
        </a:p>
      </dgm:t>
    </dgm:pt>
    <dgm:pt modelId="{D60F6678-DBEF-4C8C-9947-44661A8FDD33}" type="sibTrans" cxnId="{516B1FB8-47A8-4ACD-88CD-5515BC4B6FB1}">
      <dgm:prSet/>
      <dgm:spPr/>
      <dgm:t>
        <a:bodyPr/>
        <a:lstStyle/>
        <a:p>
          <a:endParaRPr lang="ru-RU"/>
        </a:p>
      </dgm:t>
    </dgm:pt>
    <dgm:pt modelId="{E6AC625C-6151-44D9-B3EC-3D40BFA00B13}" type="pres">
      <dgm:prSet presAssocID="{93CAC3DD-BC2B-4835-933A-4DA8B4D485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4C532E5-2FB2-4422-B2AB-934BC58F7A77}" type="pres">
      <dgm:prSet presAssocID="{6E94A993-471D-48EF-9EF8-AE552B20E4EA}" presName="hierRoot1" presStyleCnt="0">
        <dgm:presLayoutVars>
          <dgm:hierBranch val="init"/>
        </dgm:presLayoutVars>
      </dgm:prSet>
      <dgm:spPr/>
    </dgm:pt>
    <dgm:pt modelId="{43E1D603-656E-44FC-BFD5-9E6EE9FE6C2C}" type="pres">
      <dgm:prSet presAssocID="{6E94A993-471D-48EF-9EF8-AE552B20E4EA}" presName="rootComposite1" presStyleCnt="0"/>
      <dgm:spPr/>
    </dgm:pt>
    <dgm:pt modelId="{24BBC091-C632-49CA-808C-CAB0C89E6334}" type="pres">
      <dgm:prSet presAssocID="{6E94A993-471D-48EF-9EF8-AE552B20E4EA}" presName="rootText1" presStyleLbl="node0" presStyleIdx="0" presStyleCnt="1">
        <dgm:presLayoutVars>
          <dgm:chPref val="3"/>
        </dgm:presLayoutVars>
      </dgm:prSet>
      <dgm:spPr/>
    </dgm:pt>
    <dgm:pt modelId="{7988BE09-FC9F-4842-8C37-C24A4B3D0712}" type="pres">
      <dgm:prSet presAssocID="{6E94A993-471D-48EF-9EF8-AE552B20E4EA}" presName="rootConnector1" presStyleLbl="node1" presStyleIdx="0" presStyleCnt="0"/>
      <dgm:spPr/>
    </dgm:pt>
    <dgm:pt modelId="{7E4DF15F-C9F0-491E-ADE5-FB4E8E8FB563}" type="pres">
      <dgm:prSet presAssocID="{6E94A993-471D-48EF-9EF8-AE552B20E4EA}" presName="hierChild2" presStyleCnt="0"/>
      <dgm:spPr/>
    </dgm:pt>
    <dgm:pt modelId="{0608B9BA-5B13-47DA-AA65-B9B2B5B4B62F}" type="pres">
      <dgm:prSet presAssocID="{E99CE039-6CDA-49B8-9C5D-C472C266B2A9}" presName="Name64" presStyleLbl="parChTrans1D2" presStyleIdx="0" presStyleCnt="3"/>
      <dgm:spPr/>
    </dgm:pt>
    <dgm:pt modelId="{37E4334F-8C92-4629-BB55-26BDA4BD020C}" type="pres">
      <dgm:prSet presAssocID="{6D7A813E-7900-4FC0-B1E7-74684C8E91EC}" presName="hierRoot2" presStyleCnt="0">
        <dgm:presLayoutVars>
          <dgm:hierBranch val="init"/>
        </dgm:presLayoutVars>
      </dgm:prSet>
      <dgm:spPr/>
    </dgm:pt>
    <dgm:pt modelId="{F1F5F628-6402-441E-B02A-F89C421EF493}" type="pres">
      <dgm:prSet presAssocID="{6D7A813E-7900-4FC0-B1E7-74684C8E91EC}" presName="rootComposite" presStyleCnt="0"/>
      <dgm:spPr/>
    </dgm:pt>
    <dgm:pt modelId="{7E4D9591-24E6-4B6E-8D92-36CB3175818B}" type="pres">
      <dgm:prSet presAssocID="{6D7A813E-7900-4FC0-B1E7-74684C8E91EC}" presName="rootText" presStyleLbl="node2" presStyleIdx="0" presStyleCnt="3">
        <dgm:presLayoutVars>
          <dgm:chPref val="3"/>
        </dgm:presLayoutVars>
      </dgm:prSet>
      <dgm:spPr/>
    </dgm:pt>
    <dgm:pt modelId="{CAE35BBF-ABC4-45A1-9E5C-9B74BD833E92}" type="pres">
      <dgm:prSet presAssocID="{6D7A813E-7900-4FC0-B1E7-74684C8E91EC}" presName="rootConnector" presStyleLbl="node2" presStyleIdx="0" presStyleCnt="3"/>
      <dgm:spPr/>
    </dgm:pt>
    <dgm:pt modelId="{33EAB00B-5189-45A5-8D32-928601DDA4A9}" type="pres">
      <dgm:prSet presAssocID="{6D7A813E-7900-4FC0-B1E7-74684C8E91EC}" presName="hierChild4" presStyleCnt="0"/>
      <dgm:spPr/>
    </dgm:pt>
    <dgm:pt modelId="{E1C779F3-54EB-4E45-876F-2BF85A96EB6E}" type="pres">
      <dgm:prSet presAssocID="{F4CB1F99-1380-4E8E-BB58-31BFEFEB70E0}" presName="Name64" presStyleLbl="parChTrans1D3" presStyleIdx="0" presStyleCnt="12"/>
      <dgm:spPr/>
    </dgm:pt>
    <dgm:pt modelId="{3D2BBCD1-671C-485F-A5A3-9F249F6A665D}" type="pres">
      <dgm:prSet presAssocID="{E0C84F6B-3ACA-4AC7-9C7B-4EF63E6013D6}" presName="hierRoot2" presStyleCnt="0">
        <dgm:presLayoutVars>
          <dgm:hierBranch val="init"/>
        </dgm:presLayoutVars>
      </dgm:prSet>
      <dgm:spPr/>
    </dgm:pt>
    <dgm:pt modelId="{216861EF-68D1-4D77-A8E8-96CE92917769}" type="pres">
      <dgm:prSet presAssocID="{E0C84F6B-3ACA-4AC7-9C7B-4EF63E6013D6}" presName="rootComposite" presStyleCnt="0"/>
      <dgm:spPr/>
    </dgm:pt>
    <dgm:pt modelId="{251A6C43-7A3B-4C33-8DAF-5C6821B3D92B}" type="pres">
      <dgm:prSet presAssocID="{E0C84F6B-3ACA-4AC7-9C7B-4EF63E6013D6}" presName="rootText" presStyleLbl="node3" presStyleIdx="0" presStyleCnt="12">
        <dgm:presLayoutVars>
          <dgm:chPref val="3"/>
        </dgm:presLayoutVars>
      </dgm:prSet>
      <dgm:spPr/>
    </dgm:pt>
    <dgm:pt modelId="{F7A007F4-96C6-4C57-927E-453E00F73ADF}" type="pres">
      <dgm:prSet presAssocID="{E0C84F6B-3ACA-4AC7-9C7B-4EF63E6013D6}" presName="rootConnector" presStyleLbl="node3" presStyleIdx="0" presStyleCnt="12"/>
      <dgm:spPr/>
    </dgm:pt>
    <dgm:pt modelId="{3DB8B373-DCDC-421A-B1C1-052A01598945}" type="pres">
      <dgm:prSet presAssocID="{E0C84F6B-3ACA-4AC7-9C7B-4EF63E6013D6}" presName="hierChild4" presStyleCnt="0"/>
      <dgm:spPr/>
    </dgm:pt>
    <dgm:pt modelId="{563A316B-8740-4793-806B-FA0D46BFC68C}" type="pres">
      <dgm:prSet presAssocID="{E0C84F6B-3ACA-4AC7-9C7B-4EF63E6013D6}" presName="hierChild5" presStyleCnt="0"/>
      <dgm:spPr/>
    </dgm:pt>
    <dgm:pt modelId="{946A21CE-522E-4738-90CD-6E1C3073063B}" type="pres">
      <dgm:prSet presAssocID="{55BB81A8-127C-4C61-A2A4-6203514AE662}" presName="Name64" presStyleLbl="parChTrans1D3" presStyleIdx="1" presStyleCnt="12"/>
      <dgm:spPr/>
    </dgm:pt>
    <dgm:pt modelId="{B6309D6C-375D-49A2-A0DD-53890E57E1F0}" type="pres">
      <dgm:prSet presAssocID="{0CE962B6-C4CD-48EE-872E-68FEAD030393}" presName="hierRoot2" presStyleCnt="0">
        <dgm:presLayoutVars>
          <dgm:hierBranch val="init"/>
        </dgm:presLayoutVars>
      </dgm:prSet>
      <dgm:spPr/>
    </dgm:pt>
    <dgm:pt modelId="{BC2FC82A-FADD-425F-AB3E-E349BB9201C1}" type="pres">
      <dgm:prSet presAssocID="{0CE962B6-C4CD-48EE-872E-68FEAD030393}" presName="rootComposite" presStyleCnt="0"/>
      <dgm:spPr/>
    </dgm:pt>
    <dgm:pt modelId="{F047EE29-AE0D-4CF3-8AA6-ACAC6AF1AE49}" type="pres">
      <dgm:prSet presAssocID="{0CE962B6-C4CD-48EE-872E-68FEAD030393}" presName="rootText" presStyleLbl="node3" presStyleIdx="1" presStyleCnt="12">
        <dgm:presLayoutVars>
          <dgm:chPref val="3"/>
        </dgm:presLayoutVars>
      </dgm:prSet>
      <dgm:spPr/>
    </dgm:pt>
    <dgm:pt modelId="{32097521-B56B-42A6-9284-80D52650209A}" type="pres">
      <dgm:prSet presAssocID="{0CE962B6-C4CD-48EE-872E-68FEAD030393}" presName="rootConnector" presStyleLbl="node3" presStyleIdx="1" presStyleCnt="12"/>
      <dgm:spPr/>
    </dgm:pt>
    <dgm:pt modelId="{77A001CB-4786-4C63-A8E9-58D0D53DA23C}" type="pres">
      <dgm:prSet presAssocID="{0CE962B6-C4CD-48EE-872E-68FEAD030393}" presName="hierChild4" presStyleCnt="0"/>
      <dgm:spPr/>
    </dgm:pt>
    <dgm:pt modelId="{0B8A25E3-0A25-4123-B6DB-8A5DEBA42E35}" type="pres">
      <dgm:prSet presAssocID="{0CE962B6-C4CD-48EE-872E-68FEAD030393}" presName="hierChild5" presStyleCnt="0"/>
      <dgm:spPr/>
    </dgm:pt>
    <dgm:pt modelId="{F3812567-CB5E-4123-BAD1-305F29AF662D}" type="pres">
      <dgm:prSet presAssocID="{5D890F72-B4B3-45E5-897F-599E19615794}" presName="Name64" presStyleLbl="parChTrans1D3" presStyleIdx="2" presStyleCnt="12"/>
      <dgm:spPr/>
    </dgm:pt>
    <dgm:pt modelId="{36463EE3-DCD4-4B8A-9798-50FC423177B5}" type="pres">
      <dgm:prSet presAssocID="{79B058D2-D861-4F7F-80FE-F9AEE8A684E4}" presName="hierRoot2" presStyleCnt="0">
        <dgm:presLayoutVars>
          <dgm:hierBranch val="init"/>
        </dgm:presLayoutVars>
      </dgm:prSet>
      <dgm:spPr/>
    </dgm:pt>
    <dgm:pt modelId="{A2938A11-C658-4E1D-910B-4BAE693E7AA0}" type="pres">
      <dgm:prSet presAssocID="{79B058D2-D861-4F7F-80FE-F9AEE8A684E4}" presName="rootComposite" presStyleCnt="0"/>
      <dgm:spPr/>
    </dgm:pt>
    <dgm:pt modelId="{0750ECB4-E18B-49E3-B199-23A591B23207}" type="pres">
      <dgm:prSet presAssocID="{79B058D2-D861-4F7F-80FE-F9AEE8A684E4}" presName="rootText" presStyleLbl="node3" presStyleIdx="2" presStyleCnt="12">
        <dgm:presLayoutVars>
          <dgm:chPref val="3"/>
        </dgm:presLayoutVars>
      </dgm:prSet>
      <dgm:spPr/>
    </dgm:pt>
    <dgm:pt modelId="{3779786B-3238-4437-8E4C-8B5A55722E82}" type="pres">
      <dgm:prSet presAssocID="{79B058D2-D861-4F7F-80FE-F9AEE8A684E4}" presName="rootConnector" presStyleLbl="node3" presStyleIdx="2" presStyleCnt="12"/>
      <dgm:spPr/>
    </dgm:pt>
    <dgm:pt modelId="{81191103-75FE-4598-8858-B3C5D6E11D61}" type="pres">
      <dgm:prSet presAssocID="{79B058D2-D861-4F7F-80FE-F9AEE8A684E4}" presName="hierChild4" presStyleCnt="0"/>
      <dgm:spPr/>
    </dgm:pt>
    <dgm:pt modelId="{1B740392-8264-4275-9A53-3C9CD9DC46CE}" type="pres">
      <dgm:prSet presAssocID="{79B058D2-D861-4F7F-80FE-F9AEE8A684E4}" presName="hierChild5" presStyleCnt="0"/>
      <dgm:spPr/>
    </dgm:pt>
    <dgm:pt modelId="{2CD8436D-059C-45F2-BA66-49AF7E65CF40}" type="pres">
      <dgm:prSet presAssocID="{983AF40F-11C1-4B49-A459-8E6B8F0DCD20}" presName="Name64" presStyleLbl="parChTrans1D3" presStyleIdx="3" presStyleCnt="12"/>
      <dgm:spPr/>
    </dgm:pt>
    <dgm:pt modelId="{D2E66A1C-4FB4-4FED-8292-1FE7F58ADE43}" type="pres">
      <dgm:prSet presAssocID="{CEF74707-230E-4A87-B507-8DBC03ACF0E4}" presName="hierRoot2" presStyleCnt="0">
        <dgm:presLayoutVars>
          <dgm:hierBranch val="init"/>
        </dgm:presLayoutVars>
      </dgm:prSet>
      <dgm:spPr/>
    </dgm:pt>
    <dgm:pt modelId="{16CCF9B4-1E46-410A-84AC-D875959045CE}" type="pres">
      <dgm:prSet presAssocID="{CEF74707-230E-4A87-B507-8DBC03ACF0E4}" presName="rootComposite" presStyleCnt="0"/>
      <dgm:spPr/>
    </dgm:pt>
    <dgm:pt modelId="{F66C06BD-10BA-4516-B327-7EAFE7214DDC}" type="pres">
      <dgm:prSet presAssocID="{CEF74707-230E-4A87-B507-8DBC03ACF0E4}" presName="rootText" presStyleLbl="node3" presStyleIdx="3" presStyleCnt="12">
        <dgm:presLayoutVars>
          <dgm:chPref val="3"/>
        </dgm:presLayoutVars>
      </dgm:prSet>
      <dgm:spPr/>
    </dgm:pt>
    <dgm:pt modelId="{511DBCCE-65F3-4BDE-86B3-64214555772F}" type="pres">
      <dgm:prSet presAssocID="{CEF74707-230E-4A87-B507-8DBC03ACF0E4}" presName="rootConnector" presStyleLbl="node3" presStyleIdx="3" presStyleCnt="12"/>
      <dgm:spPr/>
    </dgm:pt>
    <dgm:pt modelId="{4772671E-378B-4FC3-8D14-41D814F81D73}" type="pres">
      <dgm:prSet presAssocID="{CEF74707-230E-4A87-B507-8DBC03ACF0E4}" presName="hierChild4" presStyleCnt="0"/>
      <dgm:spPr/>
    </dgm:pt>
    <dgm:pt modelId="{DDDD9D97-41FB-43DC-9E8C-7B5957223A68}" type="pres">
      <dgm:prSet presAssocID="{CEF74707-230E-4A87-B507-8DBC03ACF0E4}" presName="hierChild5" presStyleCnt="0"/>
      <dgm:spPr/>
    </dgm:pt>
    <dgm:pt modelId="{19B95024-49AA-4992-B211-04041D158E56}" type="pres">
      <dgm:prSet presAssocID="{376440AF-5705-47DA-AF8A-9D2449E66087}" presName="Name64" presStyleLbl="parChTrans1D3" presStyleIdx="4" presStyleCnt="12"/>
      <dgm:spPr/>
    </dgm:pt>
    <dgm:pt modelId="{9EFFFD3C-C1F1-4D62-A427-F39146B7B61F}" type="pres">
      <dgm:prSet presAssocID="{6316858C-C751-4CAD-98D5-B3A64FE4F032}" presName="hierRoot2" presStyleCnt="0">
        <dgm:presLayoutVars>
          <dgm:hierBranch val="init"/>
        </dgm:presLayoutVars>
      </dgm:prSet>
      <dgm:spPr/>
    </dgm:pt>
    <dgm:pt modelId="{61F37FBB-9A12-4F41-B73D-A26BC6FB811D}" type="pres">
      <dgm:prSet presAssocID="{6316858C-C751-4CAD-98D5-B3A64FE4F032}" presName="rootComposite" presStyleCnt="0"/>
      <dgm:spPr/>
    </dgm:pt>
    <dgm:pt modelId="{1C2557DB-CD01-4977-A11D-F2E77DAEBFC0}" type="pres">
      <dgm:prSet presAssocID="{6316858C-C751-4CAD-98D5-B3A64FE4F032}" presName="rootText" presStyleLbl="node3" presStyleIdx="4" presStyleCnt="12">
        <dgm:presLayoutVars>
          <dgm:chPref val="3"/>
        </dgm:presLayoutVars>
      </dgm:prSet>
      <dgm:spPr/>
    </dgm:pt>
    <dgm:pt modelId="{876C95A8-4587-489D-AB4E-B1C6F3290D49}" type="pres">
      <dgm:prSet presAssocID="{6316858C-C751-4CAD-98D5-B3A64FE4F032}" presName="rootConnector" presStyleLbl="node3" presStyleIdx="4" presStyleCnt="12"/>
      <dgm:spPr/>
    </dgm:pt>
    <dgm:pt modelId="{7B2FBCFB-6519-4CEA-AD32-1A670D099A74}" type="pres">
      <dgm:prSet presAssocID="{6316858C-C751-4CAD-98D5-B3A64FE4F032}" presName="hierChild4" presStyleCnt="0"/>
      <dgm:spPr/>
    </dgm:pt>
    <dgm:pt modelId="{0035BF28-C21F-4A3B-AB43-64578CD97567}" type="pres">
      <dgm:prSet presAssocID="{6316858C-C751-4CAD-98D5-B3A64FE4F032}" presName="hierChild5" presStyleCnt="0"/>
      <dgm:spPr/>
    </dgm:pt>
    <dgm:pt modelId="{680A4BD0-DF15-4506-A6F6-F0743DC0309B}" type="pres">
      <dgm:prSet presAssocID="{6D7A813E-7900-4FC0-B1E7-74684C8E91EC}" presName="hierChild5" presStyleCnt="0"/>
      <dgm:spPr/>
    </dgm:pt>
    <dgm:pt modelId="{415352F8-6FE8-447F-A003-3E462C071968}" type="pres">
      <dgm:prSet presAssocID="{BD62B5CD-2583-427B-87ED-ABDBB798F9D2}" presName="Name64" presStyleLbl="parChTrans1D2" presStyleIdx="1" presStyleCnt="3"/>
      <dgm:spPr/>
    </dgm:pt>
    <dgm:pt modelId="{8E79C335-8216-4A11-9DC7-48600A3CBFC6}" type="pres">
      <dgm:prSet presAssocID="{EDB16504-0346-44AA-BFE6-A547A1EF5F07}" presName="hierRoot2" presStyleCnt="0">
        <dgm:presLayoutVars>
          <dgm:hierBranch val="init"/>
        </dgm:presLayoutVars>
      </dgm:prSet>
      <dgm:spPr/>
    </dgm:pt>
    <dgm:pt modelId="{8865DAAE-6F5A-4C58-8373-F10923964476}" type="pres">
      <dgm:prSet presAssocID="{EDB16504-0346-44AA-BFE6-A547A1EF5F07}" presName="rootComposite" presStyleCnt="0"/>
      <dgm:spPr/>
    </dgm:pt>
    <dgm:pt modelId="{F5653617-91DD-4FCD-B710-0978825BC73F}" type="pres">
      <dgm:prSet presAssocID="{EDB16504-0346-44AA-BFE6-A547A1EF5F07}" presName="rootText" presStyleLbl="node2" presStyleIdx="1" presStyleCnt="3">
        <dgm:presLayoutVars>
          <dgm:chPref val="3"/>
        </dgm:presLayoutVars>
      </dgm:prSet>
      <dgm:spPr/>
    </dgm:pt>
    <dgm:pt modelId="{E38D0CD6-E2B6-45EC-9315-76B33F32584E}" type="pres">
      <dgm:prSet presAssocID="{EDB16504-0346-44AA-BFE6-A547A1EF5F07}" presName="rootConnector" presStyleLbl="node2" presStyleIdx="1" presStyleCnt="3"/>
      <dgm:spPr/>
    </dgm:pt>
    <dgm:pt modelId="{93E66778-9AAC-45CC-82DA-E0B51BF4ECDC}" type="pres">
      <dgm:prSet presAssocID="{EDB16504-0346-44AA-BFE6-A547A1EF5F07}" presName="hierChild4" presStyleCnt="0"/>
      <dgm:spPr/>
    </dgm:pt>
    <dgm:pt modelId="{385887B5-313A-42B2-AA88-F8D6D2F2AA0F}" type="pres">
      <dgm:prSet presAssocID="{882BBFCF-B72C-47EB-A60A-10C336C3309D}" presName="Name64" presStyleLbl="parChTrans1D3" presStyleIdx="5" presStyleCnt="12"/>
      <dgm:spPr/>
    </dgm:pt>
    <dgm:pt modelId="{9C15A3F2-EC9E-41EF-B2DB-276111943FEF}" type="pres">
      <dgm:prSet presAssocID="{92969956-7AF8-4691-8077-EDE5BA26E9FD}" presName="hierRoot2" presStyleCnt="0">
        <dgm:presLayoutVars>
          <dgm:hierBranch val="init"/>
        </dgm:presLayoutVars>
      </dgm:prSet>
      <dgm:spPr/>
    </dgm:pt>
    <dgm:pt modelId="{2DDBF766-E15E-4770-9E17-39313044BE57}" type="pres">
      <dgm:prSet presAssocID="{92969956-7AF8-4691-8077-EDE5BA26E9FD}" presName="rootComposite" presStyleCnt="0"/>
      <dgm:spPr/>
    </dgm:pt>
    <dgm:pt modelId="{96FFF50C-BC7E-41FB-874D-AE3CF11F10E6}" type="pres">
      <dgm:prSet presAssocID="{92969956-7AF8-4691-8077-EDE5BA26E9FD}" presName="rootText" presStyleLbl="node3" presStyleIdx="5" presStyleCnt="12">
        <dgm:presLayoutVars>
          <dgm:chPref val="3"/>
        </dgm:presLayoutVars>
      </dgm:prSet>
      <dgm:spPr/>
    </dgm:pt>
    <dgm:pt modelId="{F516588D-7569-4DFB-B3A3-F779DE4BD7C2}" type="pres">
      <dgm:prSet presAssocID="{92969956-7AF8-4691-8077-EDE5BA26E9FD}" presName="rootConnector" presStyleLbl="node3" presStyleIdx="5" presStyleCnt="12"/>
      <dgm:spPr/>
    </dgm:pt>
    <dgm:pt modelId="{450AAF82-A31F-40B8-AAF6-CCCDFA3F525B}" type="pres">
      <dgm:prSet presAssocID="{92969956-7AF8-4691-8077-EDE5BA26E9FD}" presName="hierChild4" presStyleCnt="0"/>
      <dgm:spPr/>
    </dgm:pt>
    <dgm:pt modelId="{E34C00ED-C2E8-45F7-861C-B71D95B24B8F}" type="pres">
      <dgm:prSet presAssocID="{92969956-7AF8-4691-8077-EDE5BA26E9FD}" presName="hierChild5" presStyleCnt="0"/>
      <dgm:spPr/>
    </dgm:pt>
    <dgm:pt modelId="{73B14D89-A016-47C0-99B2-DDEC3693207A}" type="pres">
      <dgm:prSet presAssocID="{9207C5C7-FE67-441A-963F-EDAE3665CD5D}" presName="Name64" presStyleLbl="parChTrans1D3" presStyleIdx="6" presStyleCnt="12"/>
      <dgm:spPr/>
    </dgm:pt>
    <dgm:pt modelId="{49191CF2-B6B1-4B8C-A0B1-5B4A482386FD}" type="pres">
      <dgm:prSet presAssocID="{D93078C6-4EB0-4268-B7F8-7329BC4AA263}" presName="hierRoot2" presStyleCnt="0">
        <dgm:presLayoutVars>
          <dgm:hierBranch val="init"/>
        </dgm:presLayoutVars>
      </dgm:prSet>
      <dgm:spPr/>
    </dgm:pt>
    <dgm:pt modelId="{2EF7512F-FFDB-4F94-A49A-19FC8A725598}" type="pres">
      <dgm:prSet presAssocID="{D93078C6-4EB0-4268-B7F8-7329BC4AA263}" presName="rootComposite" presStyleCnt="0"/>
      <dgm:spPr/>
    </dgm:pt>
    <dgm:pt modelId="{B208C846-DE30-4AC9-A298-B574BF50BD17}" type="pres">
      <dgm:prSet presAssocID="{D93078C6-4EB0-4268-B7F8-7329BC4AA263}" presName="rootText" presStyleLbl="node3" presStyleIdx="6" presStyleCnt="12">
        <dgm:presLayoutVars>
          <dgm:chPref val="3"/>
        </dgm:presLayoutVars>
      </dgm:prSet>
      <dgm:spPr/>
    </dgm:pt>
    <dgm:pt modelId="{381426C2-FAA2-4D27-983C-5B250D208B9E}" type="pres">
      <dgm:prSet presAssocID="{D93078C6-4EB0-4268-B7F8-7329BC4AA263}" presName="rootConnector" presStyleLbl="node3" presStyleIdx="6" presStyleCnt="12"/>
      <dgm:spPr/>
    </dgm:pt>
    <dgm:pt modelId="{3EFBD524-ED3D-40DB-BFA2-96FDC1D9798A}" type="pres">
      <dgm:prSet presAssocID="{D93078C6-4EB0-4268-B7F8-7329BC4AA263}" presName="hierChild4" presStyleCnt="0"/>
      <dgm:spPr/>
    </dgm:pt>
    <dgm:pt modelId="{49623026-45CE-460B-8232-8F05A54B3C69}" type="pres">
      <dgm:prSet presAssocID="{D93078C6-4EB0-4268-B7F8-7329BC4AA263}" presName="hierChild5" presStyleCnt="0"/>
      <dgm:spPr/>
    </dgm:pt>
    <dgm:pt modelId="{7A758733-0089-4FC2-B078-A52E4E5FB7B2}" type="pres">
      <dgm:prSet presAssocID="{4BB13270-43E1-4E23-995C-B2EED6E3734E}" presName="Name64" presStyleLbl="parChTrans1D3" presStyleIdx="7" presStyleCnt="12"/>
      <dgm:spPr/>
    </dgm:pt>
    <dgm:pt modelId="{E385A096-52BE-49E7-983E-BDE2BB6CF1C8}" type="pres">
      <dgm:prSet presAssocID="{0897E137-E1C4-46CE-8365-2DF89F413576}" presName="hierRoot2" presStyleCnt="0">
        <dgm:presLayoutVars>
          <dgm:hierBranch val="init"/>
        </dgm:presLayoutVars>
      </dgm:prSet>
      <dgm:spPr/>
    </dgm:pt>
    <dgm:pt modelId="{9EF242EE-07A3-4B20-98C6-1E8056D92A14}" type="pres">
      <dgm:prSet presAssocID="{0897E137-E1C4-46CE-8365-2DF89F413576}" presName="rootComposite" presStyleCnt="0"/>
      <dgm:spPr/>
    </dgm:pt>
    <dgm:pt modelId="{72847CEA-68C5-4FFA-BE25-BFC4045E7345}" type="pres">
      <dgm:prSet presAssocID="{0897E137-E1C4-46CE-8365-2DF89F413576}" presName="rootText" presStyleLbl="node3" presStyleIdx="7" presStyleCnt="12">
        <dgm:presLayoutVars>
          <dgm:chPref val="3"/>
        </dgm:presLayoutVars>
      </dgm:prSet>
      <dgm:spPr/>
    </dgm:pt>
    <dgm:pt modelId="{F7C266D7-53B1-415B-A397-94512B6A9447}" type="pres">
      <dgm:prSet presAssocID="{0897E137-E1C4-46CE-8365-2DF89F413576}" presName="rootConnector" presStyleLbl="node3" presStyleIdx="7" presStyleCnt="12"/>
      <dgm:spPr/>
    </dgm:pt>
    <dgm:pt modelId="{57D9850E-72F6-4BA3-94E8-40FD65CC1F44}" type="pres">
      <dgm:prSet presAssocID="{0897E137-E1C4-46CE-8365-2DF89F413576}" presName="hierChild4" presStyleCnt="0"/>
      <dgm:spPr/>
    </dgm:pt>
    <dgm:pt modelId="{28B71189-29BE-48D0-8FA1-1782034186F5}" type="pres">
      <dgm:prSet presAssocID="{0897E137-E1C4-46CE-8365-2DF89F413576}" presName="hierChild5" presStyleCnt="0"/>
      <dgm:spPr/>
    </dgm:pt>
    <dgm:pt modelId="{37315215-A9D4-4646-9243-A5AE0FF75125}" type="pres">
      <dgm:prSet presAssocID="{4A319918-9D53-46C2-A20D-EA5CBC67BDC7}" presName="Name64" presStyleLbl="parChTrans1D3" presStyleIdx="8" presStyleCnt="12"/>
      <dgm:spPr/>
    </dgm:pt>
    <dgm:pt modelId="{5CD895EE-010D-4FFA-A753-724B50DC0422}" type="pres">
      <dgm:prSet presAssocID="{76EBB9AE-1719-4223-A2B6-7634C01458F9}" presName="hierRoot2" presStyleCnt="0">
        <dgm:presLayoutVars>
          <dgm:hierBranch val="init"/>
        </dgm:presLayoutVars>
      </dgm:prSet>
      <dgm:spPr/>
    </dgm:pt>
    <dgm:pt modelId="{EB0A4C10-0B4C-4A10-A1BD-D2FBA0208ED6}" type="pres">
      <dgm:prSet presAssocID="{76EBB9AE-1719-4223-A2B6-7634C01458F9}" presName="rootComposite" presStyleCnt="0"/>
      <dgm:spPr/>
    </dgm:pt>
    <dgm:pt modelId="{C09D66FC-700F-4498-AE65-4812F190957B}" type="pres">
      <dgm:prSet presAssocID="{76EBB9AE-1719-4223-A2B6-7634C01458F9}" presName="rootText" presStyleLbl="node3" presStyleIdx="8" presStyleCnt="12">
        <dgm:presLayoutVars>
          <dgm:chPref val="3"/>
        </dgm:presLayoutVars>
      </dgm:prSet>
      <dgm:spPr/>
    </dgm:pt>
    <dgm:pt modelId="{E171ABD1-4A07-4F40-BF5E-D4A2AC9BE0BD}" type="pres">
      <dgm:prSet presAssocID="{76EBB9AE-1719-4223-A2B6-7634C01458F9}" presName="rootConnector" presStyleLbl="node3" presStyleIdx="8" presStyleCnt="12"/>
      <dgm:spPr/>
    </dgm:pt>
    <dgm:pt modelId="{4CF5A49D-DA4C-4F84-9320-746B4A82347F}" type="pres">
      <dgm:prSet presAssocID="{76EBB9AE-1719-4223-A2B6-7634C01458F9}" presName="hierChild4" presStyleCnt="0"/>
      <dgm:spPr/>
    </dgm:pt>
    <dgm:pt modelId="{1D02432F-9840-4444-B34F-E0CDF364D6DC}" type="pres">
      <dgm:prSet presAssocID="{76EBB9AE-1719-4223-A2B6-7634C01458F9}" presName="hierChild5" presStyleCnt="0"/>
      <dgm:spPr/>
    </dgm:pt>
    <dgm:pt modelId="{4FB99B94-2FC2-4AB6-AA16-9B412B4E6FCC}" type="pres">
      <dgm:prSet presAssocID="{7A5535A5-EAC8-4E30-80DB-837D555A9025}" presName="Name64" presStyleLbl="parChTrans1D3" presStyleIdx="9" presStyleCnt="12"/>
      <dgm:spPr/>
    </dgm:pt>
    <dgm:pt modelId="{39BA575E-16D9-4736-9390-4615139839CC}" type="pres">
      <dgm:prSet presAssocID="{023BD532-3B1C-44B5-BA21-89001C7FEB2A}" presName="hierRoot2" presStyleCnt="0">
        <dgm:presLayoutVars>
          <dgm:hierBranch val="init"/>
        </dgm:presLayoutVars>
      </dgm:prSet>
      <dgm:spPr/>
    </dgm:pt>
    <dgm:pt modelId="{8959AE5D-82FA-48A6-ABEB-3391FB9B261B}" type="pres">
      <dgm:prSet presAssocID="{023BD532-3B1C-44B5-BA21-89001C7FEB2A}" presName="rootComposite" presStyleCnt="0"/>
      <dgm:spPr/>
    </dgm:pt>
    <dgm:pt modelId="{A9B5805C-31F6-4DE8-9449-AAC38F2CF80A}" type="pres">
      <dgm:prSet presAssocID="{023BD532-3B1C-44B5-BA21-89001C7FEB2A}" presName="rootText" presStyleLbl="node3" presStyleIdx="9" presStyleCnt="12">
        <dgm:presLayoutVars>
          <dgm:chPref val="3"/>
        </dgm:presLayoutVars>
      </dgm:prSet>
      <dgm:spPr/>
    </dgm:pt>
    <dgm:pt modelId="{E1CA68CA-999B-43E1-BF4E-D24C86EE3C4B}" type="pres">
      <dgm:prSet presAssocID="{023BD532-3B1C-44B5-BA21-89001C7FEB2A}" presName="rootConnector" presStyleLbl="node3" presStyleIdx="9" presStyleCnt="12"/>
      <dgm:spPr/>
    </dgm:pt>
    <dgm:pt modelId="{50BBA135-12D5-4802-8BBA-77AE6DE4F66B}" type="pres">
      <dgm:prSet presAssocID="{023BD532-3B1C-44B5-BA21-89001C7FEB2A}" presName="hierChild4" presStyleCnt="0"/>
      <dgm:spPr/>
    </dgm:pt>
    <dgm:pt modelId="{ABEE474F-C601-47AE-A380-951E7D21926C}" type="pres">
      <dgm:prSet presAssocID="{023BD532-3B1C-44B5-BA21-89001C7FEB2A}" presName="hierChild5" presStyleCnt="0"/>
      <dgm:spPr/>
    </dgm:pt>
    <dgm:pt modelId="{6A6860C9-7BB4-4B35-92D1-D39F2209E0DB}" type="pres">
      <dgm:prSet presAssocID="{EDB16504-0346-44AA-BFE6-A547A1EF5F07}" presName="hierChild5" presStyleCnt="0"/>
      <dgm:spPr/>
    </dgm:pt>
    <dgm:pt modelId="{2E2F21F0-9BE7-44A2-8F13-28EF9C5AFFA3}" type="pres">
      <dgm:prSet presAssocID="{AEF0AA47-BC95-4638-AF40-DD3E4954BE12}" presName="Name64" presStyleLbl="parChTrans1D2" presStyleIdx="2" presStyleCnt="3"/>
      <dgm:spPr/>
    </dgm:pt>
    <dgm:pt modelId="{E9641331-1493-42E7-BAF3-FC1FA98F8FBE}" type="pres">
      <dgm:prSet presAssocID="{323361AA-A84F-4B92-BE0F-6646F9854EDB}" presName="hierRoot2" presStyleCnt="0">
        <dgm:presLayoutVars>
          <dgm:hierBranch val="init"/>
        </dgm:presLayoutVars>
      </dgm:prSet>
      <dgm:spPr/>
    </dgm:pt>
    <dgm:pt modelId="{33A4AC98-9680-412F-874B-E6D2A77D8B06}" type="pres">
      <dgm:prSet presAssocID="{323361AA-A84F-4B92-BE0F-6646F9854EDB}" presName="rootComposite" presStyleCnt="0"/>
      <dgm:spPr/>
    </dgm:pt>
    <dgm:pt modelId="{B963095A-8BDF-45BB-AB80-83AB5C36A57E}" type="pres">
      <dgm:prSet presAssocID="{323361AA-A84F-4B92-BE0F-6646F9854EDB}" presName="rootText" presStyleLbl="node2" presStyleIdx="2" presStyleCnt="3">
        <dgm:presLayoutVars>
          <dgm:chPref val="3"/>
        </dgm:presLayoutVars>
      </dgm:prSet>
      <dgm:spPr/>
    </dgm:pt>
    <dgm:pt modelId="{875C303E-62FD-4FA8-B0F0-202812A35834}" type="pres">
      <dgm:prSet presAssocID="{323361AA-A84F-4B92-BE0F-6646F9854EDB}" presName="rootConnector" presStyleLbl="node2" presStyleIdx="2" presStyleCnt="3"/>
      <dgm:spPr/>
    </dgm:pt>
    <dgm:pt modelId="{8A99245C-F63A-415C-8A77-9141D8CE4B00}" type="pres">
      <dgm:prSet presAssocID="{323361AA-A84F-4B92-BE0F-6646F9854EDB}" presName="hierChild4" presStyleCnt="0"/>
      <dgm:spPr/>
    </dgm:pt>
    <dgm:pt modelId="{B87D8470-DF02-4024-9EF3-89A1641C2B66}" type="pres">
      <dgm:prSet presAssocID="{D1F73705-58A3-4914-B7D8-4FFCEF283867}" presName="Name64" presStyleLbl="parChTrans1D3" presStyleIdx="10" presStyleCnt="12"/>
      <dgm:spPr/>
    </dgm:pt>
    <dgm:pt modelId="{336C4995-2D85-4B9D-B0B2-FBE2383A1FAD}" type="pres">
      <dgm:prSet presAssocID="{A56AECB6-4D53-4085-B22B-276D204E2E27}" presName="hierRoot2" presStyleCnt="0">
        <dgm:presLayoutVars>
          <dgm:hierBranch val="init"/>
        </dgm:presLayoutVars>
      </dgm:prSet>
      <dgm:spPr/>
    </dgm:pt>
    <dgm:pt modelId="{3E9559E6-2E6D-41E9-BA1E-A9449E34A15B}" type="pres">
      <dgm:prSet presAssocID="{A56AECB6-4D53-4085-B22B-276D204E2E27}" presName="rootComposite" presStyleCnt="0"/>
      <dgm:spPr/>
    </dgm:pt>
    <dgm:pt modelId="{635F6E28-8F52-4079-B2B9-097C9FDC41AF}" type="pres">
      <dgm:prSet presAssocID="{A56AECB6-4D53-4085-B22B-276D204E2E27}" presName="rootText" presStyleLbl="node3" presStyleIdx="10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1ACCFE-6252-4650-916F-B63FDE36A378}" type="pres">
      <dgm:prSet presAssocID="{A56AECB6-4D53-4085-B22B-276D204E2E27}" presName="rootConnector" presStyleLbl="node3" presStyleIdx="10" presStyleCnt="12"/>
      <dgm:spPr/>
    </dgm:pt>
    <dgm:pt modelId="{55B38593-749B-46BD-AEA2-8326A3EFACC4}" type="pres">
      <dgm:prSet presAssocID="{A56AECB6-4D53-4085-B22B-276D204E2E27}" presName="hierChild4" presStyleCnt="0"/>
      <dgm:spPr/>
    </dgm:pt>
    <dgm:pt modelId="{AD0B3101-FDE9-4862-B117-0618E4C3CF5F}" type="pres">
      <dgm:prSet presAssocID="{A56AECB6-4D53-4085-B22B-276D204E2E27}" presName="hierChild5" presStyleCnt="0"/>
      <dgm:spPr/>
    </dgm:pt>
    <dgm:pt modelId="{53812924-6E8A-4699-AB7D-E0828C55AC18}" type="pres">
      <dgm:prSet presAssocID="{03161BA6-477E-4BD3-952F-B68FC719A981}" presName="Name64" presStyleLbl="parChTrans1D3" presStyleIdx="11" presStyleCnt="12"/>
      <dgm:spPr/>
    </dgm:pt>
    <dgm:pt modelId="{E21539E1-58EB-46BC-91A6-D6A47C8F590E}" type="pres">
      <dgm:prSet presAssocID="{AFCADFD9-2648-4AB3-9627-DD10762248C2}" presName="hierRoot2" presStyleCnt="0">
        <dgm:presLayoutVars>
          <dgm:hierBranch val="init"/>
        </dgm:presLayoutVars>
      </dgm:prSet>
      <dgm:spPr/>
    </dgm:pt>
    <dgm:pt modelId="{83B81EDF-C888-4741-A596-AA5FCA91310C}" type="pres">
      <dgm:prSet presAssocID="{AFCADFD9-2648-4AB3-9627-DD10762248C2}" presName="rootComposite" presStyleCnt="0"/>
      <dgm:spPr/>
    </dgm:pt>
    <dgm:pt modelId="{A6600034-ACAC-45F5-8E89-6EE14C974B00}" type="pres">
      <dgm:prSet presAssocID="{AFCADFD9-2648-4AB3-9627-DD10762248C2}" presName="rootText" presStyleLbl="node3" presStyleIdx="11" presStyleCnt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F1A99F-60C7-4F16-B0B7-505EC5FEC937}" type="pres">
      <dgm:prSet presAssocID="{AFCADFD9-2648-4AB3-9627-DD10762248C2}" presName="rootConnector" presStyleLbl="node3" presStyleIdx="11" presStyleCnt="12"/>
      <dgm:spPr/>
    </dgm:pt>
    <dgm:pt modelId="{2FD58CA0-3E81-4223-AE5E-45EEC4B85555}" type="pres">
      <dgm:prSet presAssocID="{AFCADFD9-2648-4AB3-9627-DD10762248C2}" presName="hierChild4" presStyleCnt="0"/>
      <dgm:spPr/>
    </dgm:pt>
    <dgm:pt modelId="{F12B6C17-F530-459E-BC26-D9188B2844F4}" type="pres">
      <dgm:prSet presAssocID="{AFCADFD9-2648-4AB3-9627-DD10762248C2}" presName="hierChild5" presStyleCnt="0"/>
      <dgm:spPr/>
    </dgm:pt>
    <dgm:pt modelId="{DE321535-2D8D-4AC6-BB5F-83D102CCA7E2}" type="pres">
      <dgm:prSet presAssocID="{323361AA-A84F-4B92-BE0F-6646F9854EDB}" presName="hierChild5" presStyleCnt="0"/>
      <dgm:spPr/>
    </dgm:pt>
    <dgm:pt modelId="{43A75D36-E175-4544-A701-485D3CD2C0D4}" type="pres">
      <dgm:prSet presAssocID="{6E94A993-471D-48EF-9EF8-AE552B20E4EA}" presName="hierChild3" presStyleCnt="0"/>
      <dgm:spPr/>
    </dgm:pt>
  </dgm:ptLst>
  <dgm:cxnLst>
    <dgm:cxn modelId="{7EC4B93E-7791-4FF8-99BC-974643F12812}" type="presOf" srcId="{7A5535A5-EAC8-4E30-80DB-837D555A9025}" destId="{4FB99B94-2FC2-4AB6-AA16-9B412B4E6FCC}" srcOrd="0" destOrd="0" presId="urn:microsoft.com/office/officeart/2009/3/layout/HorizontalOrganizationChart"/>
    <dgm:cxn modelId="{0A96650E-786F-4E12-B15A-76E7BF9378AC}" srcId="{EDB16504-0346-44AA-BFE6-A547A1EF5F07}" destId="{023BD532-3B1C-44B5-BA21-89001C7FEB2A}" srcOrd="4" destOrd="0" parTransId="{7A5535A5-EAC8-4E30-80DB-837D555A9025}" sibTransId="{0BC931AF-8F3F-4FDB-9A1D-EC9FC5C7C6F6}"/>
    <dgm:cxn modelId="{236DD16F-A66A-4667-B418-974A8AC00274}" type="presOf" srcId="{CEF74707-230E-4A87-B507-8DBC03ACF0E4}" destId="{F66C06BD-10BA-4516-B327-7EAFE7214DDC}" srcOrd="0" destOrd="0" presId="urn:microsoft.com/office/officeart/2009/3/layout/HorizontalOrganizationChart"/>
    <dgm:cxn modelId="{6FEEA646-1CA5-4C1F-965F-F713B80AA89E}" type="presOf" srcId="{EDB16504-0346-44AA-BFE6-A547A1EF5F07}" destId="{E38D0CD6-E2B6-45EC-9315-76B33F32584E}" srcOrd="1" destOrd="0" presId="urn:microsoft.com/office/officeart/2009/3/layout/HorizontalOrganizationChart"/>
    <dgm:cxn modelId="{5C4DCE76-A350-4EE6-AA18-601D05023DE8}" srcId="{6D7A813E-7900-4FC0-B1E7-74684C8E91EC}" destId="{79B058D2-D861-4F7F-80FE-F9AEE8A684E4}" srcOrd="2" destOrd="0" parTransId="{5D890F72-B4B3-45E5-897F-599E19615794}" sibTransId="{2253F3E1-C372-4DCF-88B9-692341303774}"/>
    <dgm:cxn modelId="{D2A15615-5B92-4942-9E03-3BEFFA9471AC}" srcId="{323361AA-A84F-4B92-BE0F-6646F9854EDB}" destId="{A56AECB6-4D53-4085-B22B-276D204E2E27}" srcOrd="0" destOrd="0" parTransId="{D1F73705-58A3-4914-B7D8-4FFCEF283867}" sibTransId="{E08806F0-C2A3-4E95-AA9F-CCA0E82EDA33}"/>
    <dgm:cxn modelId="{5742752E-A568-429B-AFB3-F3744300F50B}" srcId="{EDB16504-0346-44AA-BFE6-A547A1EF5F07}" destId="{92969956-7AF8-4691-8077-EDE5BA26E9FD}" srcOrd="0" destOrd="0" parTransId="{882BBFCF-B72C-47EB-A60A-10C336C3309D}" sibTransId="{9EF527A2-3BEB-4D6D-B9F8-4F5DA7505E8B}"/>
    <dgm:cxn modelId="{E5DF512B-3432-4F26-A461-3E441DF02FA8}" type="presOf" srcId="{023BD532-3B1C-44B5-BA21-89001C7FEB2A}" destId="{A9B5805C-31F6-4DE8-9449-AAC38F2CF80A}" srcOrd="0" destOrd="0" presId="urn:microsoft.com/office/officeart/2009/3/layout/HorizontalOrganizationChart"/>
    <dgm:cxn modelId="{96185722-E7F3-47E4-A7D0-D661ACD8F74E}" type="presOf" srcId="{92969956-7AF8-4691-8077-EDE5BA26E9FD}" destId="{96FFF50C-BC7E-41FB-874D-AE3CF11F10E6}" srcOrd="0" destOrd="0" presId="urn:microsoft.com/office/officeart/2009/3/layout/HorizontalOrganizationChart"/>
    <dgm:cxn modelId="{BAA739AF-F6F3-4993-9F75-FFAF357126CB}" type="presOf" srcId="{9207C5C7-FE67-441A-963F-EDAE3665CD5D}" destId="{73B14D89-A016-47C0-99B2-DDEC3693207A}" srcOrd="0" destOrd="0" presId="urn:microsoft.com/office/officeart/2009/3/layout/HorizontalOrganizationChart"/>
    <dgm:cxn modelId="{04E6BFED-A961-4BAA-997B-136635A0E48E}" type="presOf" srcId="{6D7A813E-7900-4FC0-B1E7-74684C8E91EC}" destId="{7E4D9591-24E6-4B6E-8D92-36CB3175818B}" srcOrd="0" destOrd="0" presId="urn:microsoft.com/office/officeart/2009/3/layout/HorizontalOrganizationChart"/>
    <dgm:cxn modelId="{F852844C-95E0-4DEF-9810-430E9DF183F7}" srcId="{EDB16504-0346-44AA-BFE6-A547A1EF5F07}" destId="{76EBB9AE-1719-4223-A2B6-7634C01458F9}" srcOrd="3" destOrd="0" parTransId="{4A319918-9D53-46C2-A20D-EA5CBC67BDC7}" sibTransId="{284B8A56-8CD7-4438-A95F-02EA1A4C2B17}"/>
    <dgm:cxn modelId="{E8380B97-3CE2-48F9-8B71-231D80011C6B}" type="presOf" srcId="{AEF0AA47-BC95-4638-AF40-DD3E4954BE12}" destId="{2E2F21F0-9BE7-44A2-8F13-28EF9C5AFFA3}" srcOrd="0" destOrd="0" presId="urn:microsoft.com/office/officeart/2009/3/layout/HorizontalOrganizationChart"/>
    <dgm:cxn modelId="{7A70B15C-7023-401C-ACE5-BB9FA7A24D24}" type="presOf" srcId="{882BBFCF-B72C-47EB-A60A-10C336C3309D}" destId="{385887B5-313A-42B2-AA88-F8D6D2F2AA0F}" srcOrd="0" destOrd="0" presId="urn:microsoft.com/office/officeart/2009/3/layout/HorizontalOrganizationChart"/>
    <dgm:cxn modelId="{2AB0A85E-623B-4676-A506-5DB76E9ABCEC}" type="presOf" srcId="{D1F73705-58A3-4914-B7D8-4FFCEF283867}" destId="{B87D8470-DF02-4024-9EF3-89A1641C2B66}" srcOrd="0" destOrd="0" presId="urn:microsoft.com/office/officeart/2009/3/layout/HorizontalOrganizationChart"/>
    <dgm:cxn modelId="{F648FE6C-B1AD-4A21-82EB-E5C79922F815}" type="presOf" srcId="{79B058D2-D861-4F7F-80FE-F9AEE8A684E4}" destId="{0750ECB4-E18B-49E3-B199-23A591B23207}" srcOrd="0" destOrd="0" presId="urn:microsoft.com/office/officeart/2009/3/layout/HorizontalOrganizationChart"/>
    <dgm:cxn modelId="{13F5DB63-43FF-4D9F-849B-851B1557886B}" type="presOf" srcId="{76EBB9AE-1719-4223-A2B6-7634C01458F9}" destId="{E171ABD1-4A07-4F40-BF5E-D4A2AC9BE0BD}" srcOrd="1" destOrd="0" presId="urn:microsoft.com/office/officeart/2009/3/layout/HorizontalOrganizationChart"/>
    <dgm:cxn modelId="{90510DAB-AD4F-4310-ADFD-AA112097EF65}" type="presOf" srcId="{4BB13270-43E1-4E23-995C-B2EED6E3734E}" destId="{7A758733-0089-4FC2-B078-A52E4E5FB7B2}" srcOrd="0" destOrd="0" presId="urn:microsoft.com/office/officeart/2009/3/layout/HorizontalOrganizationChart"/>
    <dgm:cxn modelId="{51DBF367-104A-44E7-A783-774C1AEEBCA6}" type="presOf" srcId="{6316858C-C751-4CAD-98D5-B3A64FE4F032}" destId="{876C95A8-4587-489D-AB4E-B1C6F3290D49}" srcOrd="1" destOrd="0" presId="urn:microsoft.com/office/officeart/2009/3/layout/HorizontalOrganizationChart"/>
    <dgm:cxn modelId="{0D89426C-C1DB-4DF6-B7ED-C695893441D3}" type="presOf" srcId="{983AF40F-11C1-4B49-A459-8E6B8F0DCD20}" destId="{2CD8436D-059C-45F2-BA66-49AF7E65CF40}" srcOrd="0" destOrd="0" presId="urn:microsoft.com/office/officeart/2009/3/layout/HorizontalOrganizationChart"/>
    <dgm:cxn modelId="{516B1FB8-47A8-4ACD-88CD-5515BC4B6FB1}" srcId="{323361AA-A84F-4B92-BE0F-6646F9854EDB}" destId="{AFCADFD9-2648-4AB3-9627-DD10762248C2}" srcOrd="1" destOrd="0" parTransId="{03161BA6-477E-4BD3-952F-B68FC719A981}" sibTransId="{D60F6678-DBEF-4C8C-9947-44661A8FDD33}"/>
    <dgm:cxn modelId="{4EE53C36-E1B6-45B0-9363-2E5419984E42}" type="presOf" srcId="{6316858C-C751-4CAD-98D5-B3A64FE4F032}" destId="{1C2557DB-CD01-4977-A11D-F2E77DAEBFC0}" srcOrd="0" destOrd="0" presId="urn:microsoft.com/office/officeart/2009/3/layout/HorizontalOrganizationChart"/>
    <dgm:cxn modelId="{01C16147-36CD-4004-8D1F-D7AE53A673A2}" type="presOf" srcId="{E0C84F6B-3ACA-4AC7-9C7B-4EF63E6013D6}" destId="{F7A007F4-96C6-4C57-927E-453E00F73ADF}" srcOrd="1" destOrd="0" presId="urn:microsoft.com/office/officeart/2009/3/layout/HorizontalOrganizationChart"/>
    <dgm:cxn modelId="{68D0CE38-A262-4A3F-ABC7-EB0DEB593B5F}" type="presOf" srcId="{E0C84F6B-3ACA-4AC7-9C7B-4EF63E6013D6}" destId="{251A6C43-7A3B-4C33-8DAF-5C6821B3D92B}" srcOrd="0" destOrd="0" presId="urn:microsoft.com/office/officeart/2009/3/layout/HorizontalOrganizationChart"/>
    <dgm:cxn modelId="{EEED77F4-5FE2-4E4D-BF86-204D1D3D5A30}" type="presOf" srcId="{6E94A993-471D-48EF-9EF8-AE552B20E4EA}" destId="{24BBC091-C632-49CA-808C-CAB0C89E6334}" srcOrd="0" destOrd="0" presId="urn:microsoft.com/office/officeart/2009/3/layout/HorizontalOrganizationChart"/>
    <dgm:cxn modelId="{9371EC2F-2FE3-41C5-B1D5-3E670A54A0C1}" srcId="{6E94A993-471D-48EF-9EF8-AE552B20E4EA}" destId="{323361AA-A84F-4B92-BE0F-6646F9854EDB}" srcOrd="2" destOrd="0" parTransId="{AEF0AA47-BC95-4638-AF40-DD3E4954BE12}" sibTransId="{4A428ECE-4681-4832-8DF4-9F13F6E3AA9C}"/>
    <dgm:cxn modelId="{9761C72F-17DD-483F-8EE2-EB7AC43840A2}" type="presOf" srcId="{0CE962B6-C4CD-48EE-872E-68FEAD030393}" destId="{F047EE29-AE0D-4CF3-8AA6-ACAC6AF1AE49}" srcOrd="0" destOrd="0" presId="urn:microsoft.com/office/officeart/2009/3/layout/HorizontalOrganizationChart"/>
    <dgm:cxn modelId="{F37EF4D5-0F8C-4537-8210-E16C92152659}" type="presOf" srcId="{323361AA-A84F-4B92-BE0F-6646F9854EDB}" destId="{B963095A-8BDF-45BB-AB80-83AB5C36A57E}" srcOrd="0" destOrd="0" presId="urn:microsoft.com/office/officeart/2009/3/layout/HorizontalOrganizationChart"/>
    <dgm:cxn modelId="{B568F147-3BAB-4CF4-8437-3A5743C1672D}" type="presOf" srcId="{03161BA6-477E-4BD3-952F-B68FC719A981}" destId="{53812924-6E8A-4699-AB7D-E0828C55AC18}" srcOrd="0" destOrd="0" presId="urn:microsoft.com/office/officeart/2009/3/layout/HorizontalOrganizationChart"/>
    <dgm:cxn modelId="{5B39C0BC-8D46-4EC8-9FB9-6D93F6EF6A91}" type="presOf" srcId="{93CAC3DD-BC2B-4835-933A-4DA8B4D48566}" destId="{E6AC625C-6151-44D9-B3EC-3D40BFA00B13}" srcOrd="0" destOrd="0" presId="urn:microsoft.com/office/officeart/2009/3/layout/HorizontalOrganizationChart"/>
    <dgm:cxn modelId="{5E57654F-7AB0-43E1-BE43-01F2B0D66AB9}" type="presOf" srcId="{F4CB1F99-1380-4E8E-BB58-31BFEFEB70E0}" destId="{E1C779F3-54EB-4E45-876F-2BF85A96EB6E}" srcOrd="0" destOrd="0" presId="urn:microsoft.com/office/officeart/2009/3/layout/HorizontalOrganizationChart"/>
    <dgm:cxn modelId="{55F90D90-2006-4E6F-B3E1-3F6EDEB6A171}" srcId="{6E94A993-471D-48EF-9EF8-AE552B20E4EA}" destId="{EDB16504-0346-44AA-BFE6-A547A1EF5F07}" srcOrd="1" destOrd="0" parTransId="{BD62B5CD-2583-427B-87ED-ABDBB798F9D2}" sibTransId="{66792FAB-40DE-4E82-A11A-97483D055418}"/>
    <dgm:cxn modelId="{C8684337-A5C6-48D8-AB56-02E76A58B1A2}" type="presOf" srcId="{023BD532-3B1C-44B5-BA21-89001C7FEB2A}" destId="{E1CA68CA-999B-43E1-BF4E-D24C86EE3C4B}" srcOrd="1" destOrd="0" presId="urn:microsoft.com/office/officeart/2009/3/layout/HorizontalOrganizationChart"/>
    <dgm:cxn modelId="{8A8E3293-1569-4EE8-B4F9-5007C00F6472}" type="presOf" srcId="{0CE962B6-C4CD-48EE-872E-68FEAD030393}" destId="{32097521-B56B-42A6-9284-80D52650209A}" srcOrd="1" destOrd="0" presId="urn:microsoft.com/office/officeart/2009/3/layout/HorizontalOrganizationChart"/>
    <dgm:cxn modelId="{C06C9318-ADCA-4098-B6C6-70FED71A8468}" type="presOf" srcId="{4A319918-9D53-46C2-A20D-EA5CBC67BDC7}" destId="{37315215-A9D4-4646-9243-A5AE0FF75125}" srcOrd="0" destOrd="0" presId="urn:microsoft.com/office/officeart/2009/3/layout/HorizontalOrganizationChart"/>
    <dgm:cxn modelId="{7AA668D2-2CB0-4225-B1BE-AF68536EA601}" srcId="{EDB16504-0346-44AA-BFE6-A547A1EF5F07}" destId="{D93078C6-4EB0-4268-B7F8-7329BC4AA263}" srcOrd="1" destOrd="0" parTransId="{9207C5C7-FE67-441A-963F-EDAE3665CD5D}" sibTransId="{3354DC3A-DD51-48F2-A9BE-729DE0EF533A}"/>
    <dgm:cxn modelId="{FAE0BF46-A975-4B8E-BB9B-C7CE67D4E22E}" srcId="{93CAC3DD-BC2B-4835-933A-4DA8B4D48566}" destId="{6E94A993-471D-48EF-9EF8-AE552B20E4EA}" srcOrd="0" destOrd="0" parTransId="{D47B1899-F801-422E-A2D5-2956A5D1F24D}" sibTransId="{82266218-4341-45E8-89E9-8CC6F440FE97}"/>
    <dgm:cxn modelId="{7DF6D835-0E13-40C6-9560-FAB548B4C5E3}" type="presOf" srcId="{376440AF-5705-47DA-AF8A-9D2449E66087}" destId="{19B95024-49AA-4992-B211-04041D158E56}" srcOrd="0" destOrd="0" presId="urn:microsoft.com/office/officeart/2009/3/layout/HorizontalOrganizationChart"/>
    <dgm:cxn modelId="{C8B48FCC-9375-47E4-9C5B-73F96FC46FDB}" type="presOf" srcId="{55BB81A8-127C-4C61-A2A4-6203514AE662}" destId="{946A21CE-522E-4738-90CD-6E1C3073063B}" srcOrd="0" destOrd="0" presId="urn:microsoft.com/office/officeart/2009/3/layout/HorizontalOrganizationChart"/>
    <dgm:cxn modelId="{EA909F29-624A-431C-A1BA-7DA37A2B9EB4}" type="presOf" srcId="{6D7A813E-7900-4FC0-B1E7-74684C8E91EC}" destId="{CAE35BBF-ABC4-45A1-9E5C-9B74BD833E92}" srcOrd="1" destOrd="0" presId="urn:microsoft.com/office/officeart/2009/3/layout/HorizontalOrganizationChart"/>
    <dgm:cxn modelId="{09296B29-3354-4C21-B8E9-DB3E87EAB064}" type="presOf" srcId="{AFCADFD9-2648-4AB3-9627-DD10762248C2}" destId="{A6600034-ACAC-45F5-8E89-6EE14C974B00}" srcOrd="0" destOrd="0" presId="urn:microsoft.com/office/officeart/2009/3/layout/HorizontalOrganizationChart"/>
    <dgm:cxn modelId="{0FEAAA6A-DA60-4C49-9B91-B71E649238D8}" type="presOf" srcId="{BD62B5CD-2583-427B-87ED-ABDBB798F9D2}" destId="{415352F8-6FE8-447F-A003-3E462C071968}" srcOrd="0" destOrd="0" presId="urn:microsoft.com/office/officeart/2009/3/layout/HorizontalOrganizationChart"/>
    <dgm:cxn modelId="{CED6AD83-84CA-4741-8C46-87E75ADEA9C9}" type="presOf" srcId="{A56AECB6-4D53-4085-B22B-276D204E2E27}" destId="{635F6E28-8F52-4079-B2B9-097C9FDC41AF}" srcOrd="0" destOrd="0" presId="urn:microsoft.com/office/officeart/2009/3/layout/HorizontalOrganizationChart"/>
    <dgm:cxn modelId="{AA2E2BA3-80BB-442A-9D60-AD1D76A4DD1D}" type="presOf" srcId="{E99CE039-6CDA-49B8-9C5D-C472C266B2A9}" destId="{0608B9BA-5B13-47DA-AA65-B9B2B5B4B62F}" srcOrd="0" destOrd="0" presId="urn:microsoft.com/office/officeart/2009/3/layout/HorizontalOrganizationChart"/>
    <dgm:cxn modelId="{4B7D8A55-F091-4181-BF12-94E20B684453}" type="presOf" srcId="{79B058D2-D861-4F7F-80FE-F9AEE8A684E4}" destId="{3779786B-3238-4437-8E4C-8B5A55722E82}" srcOrd="1" destOrd="0" presId="urn:microsoft.com/office/officeart/2009/3/layout/HorizontalOrganizationChart"/>
    <dgm:cxn modelId="{699CD8CA-DD27-4020-96D6-2D5330D2852B}" type="presOf" srcId="{CEF74707-230E-4A87-B507-8DBC03ACF0E4}" destId="{511DBCCE-65F3-4BDE-86B3-64214555772F}" srcOrd="1" destOrd="0" presId="urn:microsoft.com/office/officeart/2009/3/layout/HorizontalOrganizationChart"/>
    <dgm:cxn modelId="{F66BC118-041B-47E4-9302-9F51BF8C3E26}" type="presOf" srcId="{5D890F72-B4B3-45E5-897F-599E19615794}" destId="{F3812567-CB5E-4123-BAD1-305F29AF662D}" srcOrd="0" destOrd="0" presId="urn:microsoft.com/office/officeart/2009/3/layout/HorizontalOrganizationChart"/>
    <dgm:cxn modelId="{65096B75-C4D7-4018-8B67-2987532C695C}" srcId="{6D7A813E-7900-4FC0-B1E7-74684C8E91EC}" destId="{CEF74707-230E-4A87-B507-8DBC03ACF0E4}" srcOrd="3" destOrd="0" parTransId="{983AF40F-11C1-4B49-A459-8E6B8F0DCD20}" sibTransId="{D021F964-6B7F-4972-8561-F8F6AFC6723D}"/>
    <dgm:cxn modelId="{E72558B0-3911-4A32-BF64-2BD05CCE1B42}" type="presOf" srcId="{92969956-7AF8-4691-8077-EDE5BA26E9FD}" destId="{F516588D-7569-4DFB-B3A3-F779DE4BD7C2}" srcOrd="1" destOrd="0" presId="urn:microsoft.com/office/officeart/2009/3/layout/HorizontalOrganizationChart"/>
    <dgm:cxn modelId="{0FA0A83B-4FB5-4E50-B9FE-6B69DE7270F0}" type="presOf" srcId="{A56AECB6-4D53-4085-B22B-276D204E2E27}" destId="{971ACCFE-6252-4650-916F-B63FDE36A378}" srcOrd="1" destOrd="0" presId="urn:microsoft.com/office/officeart/2009/3/layout/HorizontalOrganizationChart"/>
    <dgm:cxn modelId="{17171F5B-7679-4B96-8831-61A6BCB69B35}" srcId="{6D7A813E-7900-4FC0-B1E7-74684C8E91EC}" destId="{E0C84F6B-3ACA-4AC7-9C7B-4EF63E6013D6}" srcOrd="0" destOrd="0" parTransId="{F4CB1F99-1380-4E8E-BB58-31BFEFEB70E0}" sibTransId="{80E824BC-7DEB-4E38-AA9B-2A7D21AD6FFB}"/>
    <dgm:cxn modelId="{E993AB22-633E-450A-A521-628E778BEC5B}" type="presOf" srcId="{AFCADFD9-2648-4AB3-9627-DD10762248C2}" destId="{15F1A99F-60C7-4F16-B0B7-505EC5FEC937}" srcOrd="1" destOrd="0" presId="urn:microsoft.com/office/officeart/2009/3/layout/HorizontalOrganizationChart"/>
    <dgm:cxn modelId="{56BFECF5-F8E0-4628-BBDF-21E12B13AB38}" srcId="{6D7A813E-7900-4FC0-B1E7-74684C8E91EC}" destId="{6316858C-C751-4CAD-98D5-B3A64FE4F032}" srcOrd="4" destOrd="0" parTransId="{376440AF-5705-47DA-AF8A-9D2449E66087}" sibTransId="{AC2CB8C8-91F5-45A7-9185-C99F5664DC00}"/>
    <dgm:cxn modelId="{764EDEFF-21B2-4DEE-AE8D-1478FBA9C3E3}" type="presOf" srcId="{323361AA-A84F-4B92-BE0F-6646F9854EDB}" destId="{875C303E-62FD-4FA8-B0F0-202812A35834}" srcOrd="1" destOrd="0" presId="urn:microsoft.com/office/officeart/2009/3/layout/HorizontalOrganizationChart"/>
    <dgm:cxn modelId="{751CCC22-00EE-4F91-8603-5AF23A594A57}" type="presOf" srcId="{6E94A993-471D-48EF-9EF8-AE552B20E4EA}" destId="{7988BE09-FC9F-4842-8C37-C24A4B3D0712}" srcOrd="1" destOrd="0" presId="urn:microsoft.com/office/officeart/2009/3/layout/HorizontalOrganizationChart"/>
    <dgm:cxn modelId="{6B3897B0-25F1-4FBD-B4C4-B5024CFE8EEC}" type="presOf" srcId="{D93078C6-4EB0-4268-B7F8-7329BC4AA263}" destId="{381426C2-FAA2-4D27-983C-5B250D208B9E}" srcOrd="1" destOrd="0" presId="urn:microsoft.com/office/officeart/2009/3/layout/HorizontalOrganizationChart"/>
    <dgm:cxn modelId="{19201E59-D66E-42BF-A4F3-4D3CA6D3F34E}" srcId="{EDB16504-0346-44AA-BFE6-A547A1EF5F07}" destId="{0897E137-E1C4-46CE-8365-2DF89F413576}" srcOrd="2" destOrd="0" parTransId="{4BB13270-43E1-4E23-995C-B2EED6E3734E}" sibTransId="{96B8F50F-C802-4811-B09B-AEAA3E494ABA}"/>
    <dgm:cxn modelId="{EAC95B30-99F8-4187-A3F8-20895D4712DB}" type="presOf" srcId="{0897E137-E1C4-46CE-8365-2DF89F413576}" destId="{72847CEA-68C5-4FFA-BE25-BFC4045E7345}" srcOrd="0" destOrd="0" presId="urn:microsoft.com/office/officeart/2009/3/layout/HorizontalOrganizationChart"/>
    <dgm:cxn modelId="{AFCC02A4-7C35-49F6-9FE2-D0167A81E2D1}" srcId="{6D7A813E-7900-4FC0-B1E7-74684C8E91EC}" destId="{0CE962B6-C4CD-48EE-872E-68FEAD030393}" srcOrd="1" destOrd="0" parTransId="{55BB81A8-127C-4C61-A2A4-6203514AE662}" sibTransId="{6743ABE6-7838-4083-A5A5-368603F97A43}"/>
    <dgm:cxn modelId="{AB5EEE88-172C-4CE4-B0F7-CEE93FC5FCC8}" type="presOf" srcId="{EDB16504-0346-44AA-BFE6-A547A1EF5F07}" destId="{F5653617-91DD-4FCD-B710-0978825BC73F}" srcOrd="0" destOrd="0" presId="urn:microsoft.com/office/officeart/2009/3/layout/HorizontalOrganizationChart"/>
    <dgm:cxn modelId="{E1B89DBF-EC73-4274-BE7E-4B2AF8544879}" type="presOf" srcId="{76EBB9AE-1719-4223-A2B6-7634C01458F9}" destId="{C09D66FC-700F-4498-AE65-4812F190957B}" srcOrd="0" destOrd="0" presId="urn:microsoft.com/office/officeart/2009/3/layout/HorizontalOrganizationChart"/>
    <dgm:cxn modelId="{C74FC21C-2D1A-41DE-AF76-B636E74CF206}" srcId="{6E94A993-471D-48EF-9EF8-AE552B20E4EA}" destId="{6D7A813E-7900-4FC0-B1E7-74684C8E91EC}" srcOrd="0" destOrd="0" parTransId="{E99CE039-6CDA-49B8-9C5D-C472C266B2A9}" sibTransId="{B761500C-B02D-470B-B54B-6876F3D2ABC0}"/>
    <dgm:cxn modelId="{8E3EA89A-45AB-40D2-9E3B-5C339B07D14F}" type="presOf" srcId="{0897E137-E1C4-46CE-8365-2DF89F413576}" destId="{F7C266D7-53B1-415B-A397-94512B6A9447}" srcOrd="1" destOrd="0" presId="urn:microsoft.com/office/officeart/2009/3/layout/HorizontalOrganizationChart"/>
    <dgm:cxn modelId="{8A0BF957-D709-4DBD-B9C0-45AA0B7CBEC5}" type="presOf" srcId="{D93078C6-4EB0-4268-B7F8-7329BC4AA263}" destId="{B208C846-DE30-4AC9-A298-B574BF50BD17}" srcOrd="0" destOrd="0" presId="urn:microsoft.com/office/officeart/2009/3/layout/HorizontalOrganizationChart"/>
    <dgm:cxn modelId="{912C434E-5E5C-4600-B7B8-5E594BF50A51}" type="presParOf" srcId="{E6AC625C-6151-44D9-B3EC-3D40BFA00B13}" destId="{74C532E5-2FB2-4422-B2AB-934BC58F7A77}" srcOrd="0" destOrd="0" presId="urn:microsoft.com/office/officeart/2009/3/layout/HorizontalOrganizationChart"/>
    <dgm:cxn modelId="{BDF35C97-83FF-43AD-AE23-7992BC2E7693}" type="presParOf" srcId="{74C532E5-2FB2-4422-B2AB-934BC58F7A77}" destId="{43E1D603-656E-44FC-BFD5-9E6EE9FE6C2C}" srcOrd="0" destOrd="0" presId="urn:microsoft.com/office/officeart/2009/3/layout/HorizontalOrganizationChart"/>
    <dgm:cxn modelId="{F53FE2DE-41F8-496A-BDCC-66D9C6D29356}" type="presParOf" srcId="{43E1D603-656E-44FC-BFD5-9E6EE9FE6C2C}" destId="{24BBC091-C632-49CA-808C-CAB0C89E6334}" srcOrd="0" destOrd="0" presId="urn:microsoft.com/office/officeart/2009/3/layout/HorizontalOrganizationChart"/>
    <dgm:cxn modelId="{CCBAD9E2-13D2-465A-AE7C-73322478A5D0}" type="presParOf" srcId="{43E1D603-656E-44FC-BFD5-9E6EE9FE6C2C}" destId="{7988BE09-FC9F-4842-8C37-C24A4B3D0712}" srcOrd="1" destOrd="0" presId="urn:microsoft.com/office/officeart/2009/3/layout/HorizontalOrganizationChart"/>
    <dgm:cxn modelId="{80C9D6ED-D6C0-464A-B79C-80EEA4520D07}" type="presParOf" srcId="{74C532E5-2FB2-4422-B2AB-934BC58F7A77}" destId="{7E4DF15F-C9F0-491E-ADE5-FB4E8E8FB563}" srcOrd="1" destOrd="0" presId="urn:microsoft.com/office/officeart/2009/3/layout/HorizontalOrganizationChart"/>
    <dgm:cxn modelId="{03CFAF9B-508B-47C8-ACDF-9F75B18E5233}" type="presParOf" srcId="{7E4DF15F-C9F0-491E-ADE5-FB4E8E8FB563}" destId="{0608B9BA-5B13-47DA-AA65-B9B2B5B4B62F}" srcOrd="0" destOrd="0" presId="urn:microsoft.com/office/officeart/2009/3/layout/HorizontalOrganizationChart"/>
    <dgm:cxn modelId="{A3F63345-46CE-44E0-BAED-0E2B515EFFD4}" type="presParOf" srcId="{7E4DF15F-C9F0-491E-ADE5-FB4E8E8FB563}" destId="{37E4334F-8C92-4629-BB55-26BDA4BD020C}" srcOrd="1" destOrd="0" presId="urn:microsoft.com/office/officeart/2009/3/layout/HorizontalOrganizationChart"/>
    <dgm:cxn modelId="{0B7E10D2-DF86-4E4E-AA03-DE0D5AD32379}" type="presParOf" srcId="{37E4334F-8C92-4629-BB55-26BDA4BD020C}" destId="{F1F5F628-6402-441E-B02A-F89C421EF493}" srcOrd="0" destOrd="0" presId="urn:microsoft.com/office/officeart/2009/3/layout/HorizontalOrganizationChart"/>
    <dgm:cxn modelId="{417B056F-40E1-46EE-A74A-DCE7E7BB914E}" type="presParOf" srcId="{F1F5F628-6402-441E-B02A-F89C421EF493}" destId="{7E4D9591-24E6-4B6E-8D92-36CB3175818B}" srcOrd="0" destOrd="0" presId="urn:microsoft.com/office/officeart/2009/3/layout/HorizontalOrganizationChart"/>
    <dgm:cxn modelId="{10F4E31D-04C0-4F81-840C-DD4DF5C6D30B}" type="presParOf" srcId="{F1F5F628-6402-441E-B02A-F89C421EF493}" destId="{CAE35BBF-ABC4-45A1-9E5C-9B74BD833E92}" srcOrd="1" destOrd="0" presId="urn:microsoft.com/office/officeart/2009/3/layout/HorizontalOrganizationChart"/>
    <dgm:cxn modelId="{7A0345FA-CF27-4476-B391-6C307C004E98}" type="presParOf" srcId="{37E4334F-8C92-4629-BB55-26BDA4BD020C}" destId="{33EAB00B-5189-45A5-8D32-928601DDA4A9}" srcOrd="1" destOrd="0" presId="urn:microsoft.com/office/officeart/2009/3/layout/HorizontalOrganizationChart"/>
    <dgm:cxn modelId="{A137A89E-9E36-498D-A80C-4B6B9A37272D}" type="presParOf" srcId="{33EAB00B-5189-45A5-8D32-928601DDA4A9}" destId="{E1C779F3-54EB-4E45-876F-2BF85A96EB6E}" srcOrd="0" destOrd="0" presId="urn:microsoft.com/office/officeart/2009/3/layout/HorizontalOrganizationChart"/>
    <dgm:cxn modelId="{F3CA46CC-CBE0-4A9C-BCCD-272179FC4AC5}" type="presParOf" srcId="{33EAB00B-5189-45A5-8D32-928601DDA4A9}" destId="{3D2BBCD1-671C-485F-A5A3-9F249F6A665D}" srcOrd="1" destOrd="0" presId="urn:microsoft.com/office/officeart/2009/3/layout/HorizontalOrganizationChart"/>
    <dgm:cxn modelId="{2ECB57B8-EAAD-4689-A6ED-E5D9BCC880C9}" type="presParOf" srcId="{3D2BBCD1-671C-485F-A5A3-9F249F6A665D}" destId="{216861EF-68D1-4D77-A8E8-96CE92917769}" srcOrd="0" destOrd="0" presId="urn:microsoft.com/office/officeart/2009/3/layout/HorizontalOrganizationChart"/>
    <dgm:cxn modelId="{F92574D2-DBDC-481D-B40F-D748D88AD9BC}" type="presParOf" srcId="{216861EF-68D1-4D77-A8E8-96CE92917769}" destId="{251A6C43-7A3B-4C33-8DAF-5C6821B3D92B}" srcOrd="0" destOrd="0" presId="urn:microsoft.com/office/officeart/2009/3/layout/HorizontalOrganizationChart"/>
    <dgm:cxn modelId="{CAC4A0F3-B8D0-44D7-9AC7-6D66E05926EB}" type="presParOf" srcId="{216861EF-68D1-4D77-A8E8-96CE92917769}" destId="{F7A007F4-96C6-4C57-927E-453E00F73ADF}" srcOrd="1" destOrd="0" presId="urn:microsoft.com/office/officeart/2009/3/layout/HorizontalOrganizationChart"/>
    <dgm:cxn modelId="{8DAAA088-CFFB-4B97-B887-A9C005C6AC26}" type="presParOf" srcId="{3D2BBCD1-671C-485F-A5A3-9F249F6A665D}" destId="{3DB8B373-DCDC-421A-B1C1-052A01598945}" srcOrd="1" destOrd="0" presId="urn:microsoft.com/office/officeart/2009/3/layout/HorizontalOrganizationChart"/>
    <dgm:cxn modelId="{EBC63F64-FB1A-4E73-9090-79A673C042FE}" type="presParOf" srcId="{3D2BBCD1-671C-485F-A5A3-9F249F6A665D}" destId="{563A316B-8740-4793-806B-FA0D46BFC68C}" srcOrd="2" destOrd="0" presId="urn:microsoft.com/office/officeart/2009/3/layout/HorizontalOrganizationChart"/>
    <dgm:cxn modelId="{F13A4FB8-A061-4856-BEB4-8B716C3C4F66}" type="presParOf" srcId="{33EAB00B-5189-45A5-8D32-928601DDA4A9}" destId="{946A21CE-522E-4738-90CD-6E1C3073063B}" srcOrd="2" destOrd="0" presId="urn:microsoft.com/office/officeart/2009/3/layout/HorizontalOrganizationChart"/>
    <dgm:cxn modelId="{D919D8D5-D905-4CE2-88E9-EB9BF377CC6B}" type="presParOf" srcId="{33EAB00B-5189-45A5-8D32-928601DDA4A9}" destId="{B6309D6C-375D-49A2-A0DD-53890E57E1F0}" srcOrd="3" destOrd="0" presId="urn:microsoft.com/office/officeart/2009/3/layout/HorizontalOrganizationChart"/>
    <dgm:cxn modelId="{9872B217-2652-40B4-93E7-AB6AF00693A7}" type="presParOf" srcId="{B6309D6C-375D-49A2-A0DD-53890E57E1F0}" destId="{BC2FC82A-FADD-425F-AB3E-E349BB9201C1}" srcOrd="0" destOrd="0" presId="urn:microsoft.com/office/officeart/2009/3/layout/HorizontalOrganizationChart"/>
    <dgm:cxn modelId="{EA2C8535-9959-4DF2-9260-38DFE963ADB6}" type="presParOf" srcId="{BC2FC82A-FADD-425F-AB3E-E349BB9201C1}" destId="{F047EE29-AE0D-4CF3-8AA6-ACAC6AF1AE49}" srcOrd="0" destOrd="0" presId="urn:microsoft.com/office/officeart/2009/3/layout/HorizontalOrganizationChart"/>
    <dgm:cxn modelId="{3CAB084A-CB76-4D0E-A2F5-4CA795007D34}" type="presParOf" srcId="{BC2FC82A-FADD-425F-AB3E-E349BB9201C1}" destId="{32097521-B56B-42A6-9284-80D52650209A}" srcOrd="1" destOrd="0" presId="urn:microsoft.com/office/officeart/2009/3/layout/HorizontalOrganizationChart"/>
    <dgm:cxn modelId="{085EAF4E-599B-42D8-80B1-6D1E2C1BBB3B}" type="presParOf" srcId="{B6309D6C-375D-49A2-A0DD-53890E57E1F0}" destId="{77A001CB-4786-4C63-A8E9-58D0D53DA23C}" srcOrd="1" destOrd="0" presId="urn:microsoft.com/office/officeart/2009/3/layout/HorizontalOrganizationChart"/>
    <dgm:cxn modelId="{85C54A65-7F26-4764-95F9-F658115966C2}" type="presParOf" srcId="{B6309D6C-375D-49A2-A0DD-53890E57E1F0}" destId="{0B8A25E3-0A25-4123-B6DB-8A5DEBA42E35}" srcOrd="2" destOrd="0" presId="urn:microsoft.com/office/officeart/2009/3/layout/HorizontalOrganizationChart"/>
    <dgm:cxn modelId="{3A2EA6EF-180A-4108-969F-9465DF1C48F8}" type="presParOf" srcId="{33EAB00B-5189-45A5-8D32-928601DDA4A9}" destId="{F3812567-CB5E-4123-BAD1-305F29AF662D}" srcOrd="4" destOrd="0" presId="urn:microsoft.com/office/officeart/2009/3/layout/HorizontalOrganizationChart"/>
    <dgm:cxn modelId="{6D53B97E-4162-4FCE-B9DA-5BD49BF6714E}" type="presParOf" srcId="{33EAB00B-5189-45A5-8D32-928601DDA4A9}" destId="{36463EE3-DCD4-4B8A-9798-50FC423177B5}" srcOrd="5" destOrd="0" presId="urn:microsoft.com/office/officeart/2009/3/layout/HorizontalOrganizationChart"/>
    <dgm:cxn modelId="{6875F932-F49D-4B2E-853C-23C25B3F94DE}" type="presParOf" srcId="{36463EE3-DCD4-4B8A-9798-50FC423177B5}" destId="{A2938A11-C658-4E1D-910B-4BAE693E7AA0}" srcOrd="0" destOrd="0" presId="urn:microsoft.com/office/officeart/2009/3/layout/HorizontalOrganizationChart"/>
    <dgm:cxn modelId="{AEAAC719-D589-4F7B-9DDD-F3FC1BFC6D40}" type="presParOf" srcId="{A2938A11-C658-4E1D-910B-4BAE693E7AA0}" destId="{0750ECB4-E18B-49E3-B199-23A591B23207}" srcOrd="0" destOrd="0" presId="urn:microsoft.com/office/officeart/2009/3/layout/HorizontalOrganizationChart"/>
    <dgm:cxn modelId="{14BE06ED-B230-49B9-B0A9-2FD5D6C0B60B}" type="presParOf" srcId="{A2938A11-C658-4E1D-910B-4BAE693E7AA0}" destId="{3779786B-3238-4437-8E4C-8B5A55722E82}" srcOrd="1" destOrd="0" presId="urn:microsoft.com/office/officeart/2009/3/layout/HorizontalOrganizationChart"/>
    <dgm:cxn modelId="{71402F17-1380-46E8-BF57-12EC9F0CEA25}" type="presParOf" srcId="{36463EE3-DCD4-4B8A-9798-50FC423177B5}" destId="{81191103-75FE-4598-8858-B3C5D6E11D61}" srcOrd="1" destOrd="0" presId="urn:microsoft.com/office/officeart/2009/3/layout/HorizontalOrganizationChart"/>
    <dgm:cxn modelId="{2D6F90F8-D5EE-45F5-BB57-919803A62D04}" type="presParOf" srcId="{36463EE3-DCD4-4B8A-9798-50FC423177B5}" destId="{1B740392-8264-4275-9A53-3C9CD9DC46CE}" srcOrd="2" destOrd="0" presId="urn:microsoft.com/office/officeart/2009/3/layout/HorizontalOrganizationChart"/>
    <dgm:cxn modelId="{56C51EDD-FA22-4B29-9E44-AEAA18CA8728}" type="presParOf" srcId="{33EAB00B-5189-45A5-8D32-928601DDA4A9}" destId="{2CD8436D-059C-45F2-BA66-49AF7E65CF40}" srcOrd="6" destOrd="0" presId="urn:microsoft.com/office/officeart/2009/3/layout/HorizontalOrganizationChart"/>
    <dgm:cxn modelId="{FD8A7129-B199-4DE1-AFF0-0F92F79BEAF1}" type="presParOf" srcId="{33EAB00B-5189-45A5-8D32-928601DDA4A9}" destId="{D2E66A1C-4FB4-4FED-8292-1FE7F58ADE43}" srcOrd="7" destOrd="0" presId="urn:microsoft.com/office/officeart/2009/3/layout/HorizontalOrganizationChart"/>
    <dgm:cxn modelId="{3751EB27-6921-420A-846A-51246BBA906E}" type="presParOf" srcId="{D2E66A1C-4FB4-4FED-8292-1FE7F58ADE43}" destId="{16CCF9B4-1E46-410A-84AC-D875959045CE}" srcOrd="0" destOrd="0" presId="urn:microsoft.com/office/officeart/2009/3/layout/HorizontalOrganizationChart"/>
    <dgm:cxn modelId="{B8C12F50-9C4C-4694-B9E8-D39DBDDCDA8D}" type="presParOf" srcId="{16CCF9B4-1E46-410A-84AC-D875959045CE}" destId="{F66C06BD-10BA-4516-B327-7EAFE7214DDC}" srcOrd="0" destOrd="0" presId="urn:microsoft.com/office/officeart/2009/3/layout/HorizontalOrganizationChart"/>
    <dgm:cxn modelId="{F8297B4E-1BCA-46FE-B0DD-052CCE10AA06}" type="presParOf" srcId="{16CCF9B4-1E46-410A-84AC-D875959045CE}" destId="{511DBCCE-65F3-4BDE-86B3-64214555772F}" srcOrd="1" destOrd="0" presId="urn:microsoft.com/office/officeart/2009/3/layout/HorizontalOrganizationChart"/>
    <dgm:cxn modelId="{33689CDC-EE09-4F8E-BB51-EAA7321A4193}" type="presParOf" srcId="{D2E66A1C-4FB4-4FED-8292-1FE7F58ADE43}" destId="{4772671E-378B-4FC3-8D14-41D814F81D73}" srcOrd="1" destOrd="0" presId="urn:microsoft.com/office/officeart/2009/3/layout/HorizontalOrganizationChart"/>
    <dgm:cxn modelId="{C09725E9-03A0-4220-B291-1BF9B0A3F295}" type="presParOf" srcId="{D2E66A1C-4FB4-4FED-8292-1FE7F58ADE43}" destId="{DDDD9D97-41FB-43DC-9E8C-7B5957223A68}" srcOrd="2" destOrd="0" presId="urn:microsoft.com/office/officeart/2009/3/layout/HorizontalOrganizationChart"/>
    <dgm:cxn modelId="{7574AAB7-7673-47DA-87EC-018C6887642E}" type="presParOf" srcId="{33EAB00B-5189-45A5-8D32-928601DDA4A9}" destId="{19B95024-49AA-4992-B211-04041D158E56}" srcOrd="8" destOrd="0" presId="urn:microsoft.com/office/officeart/2009/3/layout/HorizontalOrganizationChart"/>
    <dgm:cxn modelId="{5EF9B0EA-2242-4B66-A306-6044D0588460}" type="presParOf" srcId="{33EAB00B-5189-45A5-8D32-928601DDA4A9}" destId="{9EFFFD3C-C1F1-4D62-A427-F39146B7B61F}" srcOrd="9" destOrd="0" presId="urn:microsoft.com/office/officeart/2009/3/layout/HorizontalOrganizationChart"/>
    <dgm:cxn modelId="{EAB62EAA-66BB-4003-803F-F2EA8410D43B}" type="presParOf" srcId="{9EFFFD3C-C1F1-4D62-A427-F39146B7B61F}" destId="{61F37FBB-9A12-4F41-B73D-A26BC6FB811D}" srcOrd="0" destOrd="0" presId="urn:microsoft.com/office/officeart/2009/3/layout/HorizontalOrganizationChart"/>
    <dgm:cxn modelId="{4227F38E-C0CA-4574-85BA-D2CA91932FDF}" type="presParOf" srcId="{61F37FBB-9A12-4F41-B73D-A26BC6FB811D}" destId="{1C2557DB-CD01-4977-A11D-F2E77DAEBFC0}" srcOrd="0" destOrd="0" presId="urn:microsoft.com/office/officeart/2009/3/layout/HorizontalOrganizationChart"/>
    <dgm:cxn modelId="{60994483-84AB-4002-9E79-B4A998A9C3D4}" type="presParOf" srcId="{61F37FBB-9A12-4F41-B73D-A26BC6FB811D}" destId="{876C95A8-4587-489D-AB4E-B1C6F3290D49}" srcOrd="1" destOrd="0" presId="urn:microsoft.com/office/officeart/2009/3/layout/HorizontalOrganizationChart"/>
    <dgm:cxn modelId="{3C83A141-F8E6-4D4D-8555-20F9BD786015}" type="presParOf" srcId="{9EFFFD3C-C1F1-4D62-A427-F39146B7B61F}" destId="{7B2FBCFB-6519-4CEA-AD32-1A670D099A74}" srcOrd="1" destOrd="0" presId="urn:microsoft.com/office/officeart/2009/3/layout/HorizontalOrganizationChart"/>
    <dgm:cxn modelId="{FEAD5D86-7947-4CDA-92DE-C9F3B42D350E}" type="presParOf" srcId="{9EFFFD3C-C1F1-4D62-A427-F39146B7B61F}" destId="{0035BF28-C21F-4A3B-AB43-64578CD97567}" srcOrd="2" destOrd="0" presId="urn:microsoft.com/office/officeart/2009/3/layout/HorizontalOrganizationChart"/>
    <dgm:cxn modelId="{C6BCED19-052D-4E68-AD34-3872D33FDFF0}" type="presParOf" srcId="{37E4334F-8C92-4629-BB55-26BDA4BD020C}" destId="{680A4BD0-DF15-4506-A6F6-F0743DC0309B}" srcOrd="2" destOrd="0" presId="urn:microsoft.com/office/officeart/2009/3/layout/HorizontalOrganizationChart"/>
    <dgm:cxn modelId="{8F194AB3-4880-4487-8E7C-559336C3B6D7}" type="presParOf" srcId="{7E4DF15F-C9F0-491E-ADE5-FB4E8E8FB563}" destId="{415352F8-6FE8-447F-A003-3E462C071968}" srcOrd="2" destOrd="0" presId="urn:microsoft.com/office/officeart/2009/3/layout/HorizontalOrganizationChart"/>
    <dgm:cxn modelId="{B7763DD4-5658-4A50-BE80-7878D0CDA8E2}" type="presParOf" srcId="{7E4DF15F-C9F0-491E-ADE5-FB4E8E8FB563}" destId="{8E79C335-8216-4A11-9DC7-48600A3CBFC6}" srcOrd="3" destOrd="0" presId="urn:microsoft.com/office/officeart/2009/3/layout/HorizontalOrganizationChart"/>
    <dgm:cxn modelId="{171819F8-0474-42C8-8F02-AB24AED04A50}" type="presParOf" srcId="{8E79C335-8216-4A11-9DC7-48600A3CBFC6}" destId="{8865DAAE-6F5A-4C58-8373-F10923964476}" srcOrd="0" destOrd="0" presId="urn:microsoft.com/office/officeart/2009/3/layout/HorizontalOrganizationChart"/>
    <dgm:cxn modelId="{A634D41C-1E94-4B98-8AB8-D06C6FF8041D}" type="presParOf" srcId="{8865DAAE-6F5A-4C58-8373-F10923964476}" destId="{F5653617-91DD-4FCD-B710-0978825BC73F}" srcOrd="0" destOrd="0" presId="urn:microsoft.com/office/officeart/2009/3/layout/HorizontalOrganizationChart"/>
    <dgm:cxn modelId="{DF8882B4-6987-4B57-9287-0C193588B6EF}" type="presParOf" srcId="{8865DAAE-6F5A-4C58-8373-F10923964476}" destId="{E38D0CD6-E2B6-45EC-9315-76B33F32584E}" srcOrd="1" destOrd="0" presId="urn:microsoft.com/office/officeart/2009/3/layout/HorizontalOrganizationChart"/>
    <dgm:cxn modelId="{636A12F8-594A-4E66-A519-11C8083C4B54}" type="presParOf" srcId="{8E79C335-8216-4A11-9DC7-48600A3CBFC6}" destId="{93E66778-9AAC-45CC-82DA-E0B51BF4ECDC}" srcOrd="1" destOrd="0" presId="urn:microsoft.com/office/officeart/2009/3/layout/HorizontalOrganizationChart"/>
    <dgm:cxn modelId="{8050EB8E-C94F-4A42-938A-E257097D57C3}" type="presParOf" srcId="{93E66778-9AAC-45CC-82DA-E0B51BF4ECDC}" destId="{385887B5-313A-42B2-AA88-F8D6D2F2AA0F}" srcOrd="0" destOrd="0" presId="urn:microsoft.com/office/officeart/2009/3/layout/HorizontalOrganizationChart"/>
    <dgm:cxn modelId="{8921E9C0-C096-402B-AB63-6DDD3E2191F8}" type="presParOf" srcId="{93E66778-9AAC-45CC-82DA-E0B51BF4ECDC}" destId="{9C15A3F2-EC9E-41EF-B2DB-276111943FEF}" srcOrd="1" destOrd="0" presId="urn:microsoft.com/office/officeart/2009/3/layout/HorizontalOrganizationChart"/>
    <dgm:cxn modelId="{43C14268-7461-4A0A-9BDC-D1D3AF9D21E2}" type="presParOf" srcId="{9C15A3F2-EC9E-41EF-B2DB-276111943FEF}" destId="{2DDBF766-E15E-4770-9E17-39313044BE57}" srcOrd="0" destOrd="0" presId="urn:microsoft.com/office/officeart/2009/3/layout/HorizontalOrganizationChart"/>
    <dgm:cxn modelId="{961F1523-686E-4927-8861-B1A7B3C32124}" type="presParOf" srcId="{2DDBF766-E15E-4770-9E17-39313044BE57}" destId="{96FFF50C-BC7E-41FB-874D-AE3CF11F10E6}" srcOrd="0" destOrd="0" presId="urn:microsoft.com/office/officeart/2009/3/layout/HorizontalOrganizationChart"/>
    <dgm:cxn modelId="{84324A01-F7BD-4897-9715-942B8854BD43}" type="presParOf" srcId="{2DDBF766-E15E-4770-9E17-39313044BE57}" destId="{F516588D-7569-4DFB-B3A3-F779DE4BD7C2}" srcOrd="1" destOrd="0" presId="urn:microsoft.com/office/officeart/2009/3/layout/HorizontalOrganizationChart"/>
    <dgm:cxn modelId="{67C39B2A-4D60-45F7-AF2A-921DCD260C91}" type="presParOf" srcId="{9C15A3F2-EC9E-41EF-B2DB-276111943FEF}" destId="{450AAF82-A31F-40B8-AAF6-CCCDFA3F525B}" srcOrd="1" destOrd="0" presId="urn:microsoft.com/office/officeart/2009/3/layout/HorizontalOrganizationChart"/>
    <dgm:cxn modelId="{619AC3F9-0C6D-44ED-8964-E625D0D3A68D}" type="presParOf" srcId="{9C15A3F2-EC9E-41EF-B2DB-276111943FEF}" destId="{E34C00ED-C2E8-45F7-861C-B71D95B24B8F}" srcOrd="2" destOrd="0" presId="urn:microsoft.com/office/officeart/2009/3/layout/HorizontalOrganizationChart"/>
    <dgm:cxn modelId="{0E7164C7-DBB0-4B09-AEE2-FB1F20DA8A3A}" type="presParOf" srcId="{93E66778-9AAC-45CC-82DA-E0B51BF4ECDC}" destId="{73B14D89-A016-47C0-99B2-DDEC3693207A}" srcOrd="2" destOrd="0" presId="urn:microsoft.com/office/officeart/2009/3/layout/HorizontalOrganizationChart"/>
    <dgm:cxn modelId="{EF20A0F7-0020-43A3-97CA-3466658B66B8}" type="presParOf" srcId="{93E66778-9AAC-45CC-82DA-E0B51BF4ECDC}" destId="{49191CF2-B6B1-4B8C-A0B1-5B4A482386FD}" srcOrd="3" destOrd="0" presId="urn:microsoft.com/office/officeart/2009/3/layout/HorizontalOrganizationChart"/>
    <dgm:cxn modelId="{C76EBC40-660D-4ED4-AC30-507A877A5BB0}" type="presParOf" srcId="{49191CF2-B6B1-4B8C-A0B1-5B4A482386FD}" destId="{2EF7512F-FFDB-4F94-A49A-19FC8A725598}" srcOrd="0" destOrd="0" presId="urn:microsoft.com/office/officeart/2009/3/layout/HorizontalOrganizationChart"/>
    <dgm:cxn modelId="{84127043-90FC-4C47-B3C7-0F1B0E3F0CA9}" type="presParOf" srcId="{2EF7512F-FFDB-4F94-A49A-19FC8A725598}" destId="{B208C846-DE30-4AC9-A298-B574BF50BD17}" srcOrd="0" destOrd="0" presId="urn:microsoft.com/office/officeart/2009/3/layout/HorizontalOrganizationChart"/>
    <dgm:cxn modelId="{2FF7F0F9-791F-42B6-B529-F7EAD619EB2C}" type="presParOf" srcId="{2EF7512F-FFDB-4F94-A49A-19FC8A725598}" destId="{381426C2-FAA2-4D27-983C-5B250D208B9E}" srcOrd="1" destOrd="0" presId="urn:microsoft.com/office/officeart/2009/3/layout/HorizontalOrganizationChart"/>
    <dgm:cxn modelId="{D5ECD38E-199C-4839-A340-539CB6A7C9E4}" type="presParOf" srcId="{49191CF2-B6B1-4B8C-A0B1-5B4A482386FD}" destId="{3EFBD524-ED3D-40DB-BFA2-96FDC1D9798A}" srcOrd="1" destOrd="0" presId="urn:microsoft.com/office/officeart/2009/3/layout/HorizontalOrganizationChart"/>
    <dgm:cxn modelId="{F5A3AF75-9D0C-4523-B4DF-D189C460D9A2}" type="presParOf" srcId="{49191CF2-B6B1-4B8C-A0B1-5B4A482386FD}" destId="{49623026-45CE-460B-8232-8F05A54B3C69}" srcOrd="2" destOrd="0" presId="urn:microsoft.com/office/officeart/2009/3/layout/HorizontalOrganizationChart"/>
    <dgm:cxn modelId="{2C65A18E-0E9E-4B64-A7CA-37C4E4269FBE}" type="presParOf" srcId="{93E66778-9AAC-45CC-82DA-E0B51BF4ECDC}" destId="{7A758733-0089-4FC2-B078-A52E4E5FB7B2}" srcOrd="4" destOrd="0" presId="urn:microsoft.com/office/officeart/2009/3/layout/HorizontalOrganizationChart"/>
    <dgm:cxn modelId="{92653228-70C1-487B-8A95-E5E691A1D970}" type="presParOf" srcId="{93E66778-9AAC-45CC-82DA-E0B51BF4ECDC}" destId="{E385A096-52BE-49E7-983E-BDE2BB6CF1C8}" srcOrd="5" destOrd="0" presId="urn:microsoft.com/office/officeart/2009/3/layout/HorizontalOrganizationChart"/>
    <dgm:cxn modelId="{C24C9222-61AC-4CEE-8390-CFAF1057E271}" type="presParOf" srcId="{E385A096-52BE-49E7-983E-BDE2BB6CF1C8}" destId="{9EF242EE-07A3-4B20-98C6-1E8056D92A14}" srcOrd="0" destOrd="0" presId="urn:microsoft.com/office/officeart/2009/3/layout/HorizontalOrganizationChart"/>
    <dgm:cxn modelId="{BCB8C091-67F5-48A4-95DA-E41DD705D9DE}" type="presParOf" srcId="{9EF242EE-07A3-4B20-98C6-1E8056D92A14}" destId="{72847CEA-68C5-4FFA-BE25-BFC4045E7345}" srcOrd="0" destOrd="0" presId="urn:microsoft.com/office/officeart/2009/3/layout/HorizontalOrganizationChart"/>
    <dgm:cxn modelId="{67BEA941-2690-403B-A582-0154B70464C4}" type="presParOf" srcId="{9EF242EE-07A3-4B20-98C6-1E8056D92A14}" destId="{F7C266D7-53B1-415B-A397-94512B6A9447}" srcOrd="1" destOrd="0" presId="urn:microsoft.com/office/officeart/2009/3/layout/HorizontalOrganizationChart"/>
    <dgm:cxn modelId="{DF759D0A-9DB5-403D-9161-70E76C47F6B1}" type="presParOf" srcId="{E385A096-52BE-49E7-983E-BDE2BB6CF1C8}" destId="{57D9850E-72F6-4BA3-94E8-40FD65CC1F44}" srcOrd="1" destOrd="0" presId="urn:microsoft.com/office/officeart/2009/3/layout/HorizontalOrganizationChart"/>
    <dgm:cxn modelId="{36975F0F-2966-438F-9978-5D699108CD66}" type="presParOf" srcId="{E385A096-52BE-49E7-983E-BDE2BB6CF1C8}" destId="{28B71189-29BE-48D0-8FA1-1782034186F5}" srcOrd="2" destOrd="0" presId="urn:microsoft.com/office/officeart/2009/3/layout/HorizontalOrganizationChart"/>
    <dgm:cxn modelId="{D0EEBB40-BFB2-450D-AF86-56F0B9AA3AF2}" type="presParOf" srcId="{93E66778-9AAC-45CC-82DA-E0B51BF4ECDC}" destId="{37315215-A9D4-4646-9243-A5AE0FF75125}" srcOrd="6" destOrd="0" presId="urn:microsoft.com/office/officeart/2009/3/layout/HorizontalOrganizationChart"/>
    <dgm:cxn modelId="{C0B94B31-941E-4483-AA3F-4280E72C76B1}" type="presParOf" srcId="{93E66778-9AAC-45CC-82DA-E0B51BF4ECDC}" destId="{5CD895EE-010D-4FFA-A753-724B50DC0422}" srcOrd="7" destOrd="0" presId="urn:microsoft.com/office/officeart/2009/3/layout/HorizontalOrganizationChart"/>
    <dgm:cxn modelId="{02063894-C5C9-4EC0-AEEA-A87E06A294E9}" type="presParOf" srcId="{5CD895EE-010D-4FFA-A753-724B50DC0422}" destId="{EB0A4C10-0B4C-4A10-A1BD-D2FBA0208ED6}" srcOrd="0" destOrd="0" presId="urn:microsoft.com/office/officeart/2009/3/layout/HorizontalOrganizationChart"/>
    <dgm:cxn modelId="{F1FA5B32-44F1-415C-A483-C583B1C9DA5B}" type="presParOf" srcId="{EB0A4C10-0B4C-4A10-A1BD-D2FBA0208ED6}" destId="{C09D66FC-700F-4498-AE65-4812F190957B}" srcOrd="0" destOrd="0" presId="urn:microsoft.com/office/officeart/2009/3/layout/HorizontalOrganizationChart"/>
    <dgm:cxn modelId="{516222A3-22BE-47A8-B6CA-2C7BCFF7AD86}" type="presParOf" srcId="{EB0A4C10-0B4C-4A10-A1BD-D2FBA0208ED6}" destId="{E171ABD1-4A07-4F40-BF5E-D4A2AC9BE0BD}" srcOrd="1" destOrd="0" presId="urn:microsoft.com/office/officeart/2009/3/layout/HorizontalOrganizationChart"/>
    <dgm:cxn modelId="{B3F0C05A-2E44-480A-B7BD-2B00D90423CD}" type="presParOf" srcId="{5CD895EE-010D-4FFA-A753-724B50DC0422}" destId="{4CF5A49D-DA4C-4F84-9320-746B4A82347F}" srcOrd="1" destOrd="0" presId="urn:microsoft.com/office/officeart/2009/3/layout/HorizontalOrganizationChart"/>
    <dgm:cxn modelId="{40598263-8A37-48E2-8DC8-6826B06C78CA}" type="presParOf" srcId="{5CD895EE-010D-4FFA-A753-724B50DC0422}" destId="{1D02432F-9840-4444-B34F-E0CDF364D6DC}" srcOrd="2" destOrd="0" presId="urn:microsoft.com/office/officeart/2009/3/layout/HorizontalOrganizationChart"/>
    <dgm:cxn modelId="{816A277F-6A3B-4DC4-9D11-2090B51315A2}" type="presParOf" srcId="{93E66778-9AAC-45CC-82DA-E0B51BF4ECDC}" destId="{4FB99B94-2FC2-4AB6-AA16-9B412B4E6FCC}" srcOrd="8" destOrd="0" presId="urn:microsoft.com/office/officeart/2009/3/layout/HorizontalOrganizationChart"/>
    <dgm:cxn modelId="{B5FBA8AF-3894-4129-83E7-52CE2C881031}" type="presParOf" srcId="{93E66778-9AAC-45CC-82DA-E0B51BF4ECDC}" destId="{39BA575E-16D9-4736-9390-4615139839CC}" srcOrd="9" destOrd="0" presId="urn:microsoft.com/office/officeart/2009/3/layout/HorizontalOrganizationChart"/>
    <dgm:cxn modelId="{369952C2-6DD3-40CD-8E6A-543130364746}" type="presParOf" srcId="{39BA575E-16D9-4736-9390-4615139839CC}" destId="{8959AE5D-82FA-48A6-ABEB-3391FB9B261B}" srcOrd="0" destOrd="0" presId="urn:microsoft.com/office/officeart/2009/3/layout/HorizontalOrganizationChart"/>
    <dgm:cxn modelId="{69BDFCEE-CF64-4B58-9D07-34E0AF094152}" type="presParOf" srcId="{8959AE5D-82FA-48A6-ABEB-3391FB9B261B}" destId="{A9B5805C-31F6-4DE8-9449-AAC38F2CF80A}" srcOrd="0" destOrd="0" presId="urn:microsoft.com/office/officeart/2009/3/layout/HorizontalOrganizationChart"/>
    <dgm:cxn modelId="{D3A0101E-4805-4AF2-8B26-396D11187746}" type="presParOf" srcId="{8959AE5D-82FA-48A6-ABEB-3391FB9B261B}" destId="{E1CA68CA-999B-43E1-BF4E-D24C86EE3C4B}" srcOrd="1" destOrd="0" presId="urn:microsoft.com/office/officeart/2009/3/layout/HorizontalOrganizationChart"/>
    <dgm:cxn modelId="{894109B2-DEEB-4525-AE62-348A0804BCD5}" type="presParOf" srcId="{39BA575E-16D9-4736-9390-4615139839CC}" destId="{50BBA135-12D5-4802-8BBA-77AE6DE4F66B}" srcOrd="1" destOrd="0" presId="urn:microsoft.com/office/officeart/2009/3/layout/HorizontalOrganizationChart"/>
    <dgm:cxn modelId="{C0363AA1-2299-451F-BE76-C46DD4CA0E2B}" type="presParOf" srcId="{39BA575E-16D9-4736-9390-4615139839CC}" destId="{ABEE474F-C601-47AE-A380-951E7D21926C}" srcOrd="2" destOrd="0" presId="urn:microsoft.com/office/officeart/2009/3/layout/HorizontalOrganizationChart"/>
    <dgm:cxn modelId="{5D92714F-B492-498B-B25D-33AA87A9664D}" type="presParOf" srcId="{8E79C335-8216-4A11-9DC7-48600A3CBFC6}" destId="{6A6860C9-7BB4-4B35-92D1-D39F2209E0DB}" srcOrd="2" destOrd="0" presId="urn:microsoft.com/office/officeart/2009/3/layout/HorizontalOrganizationChart"/>
    <dgm:cxn modelId="{8088A7A3-FA0C-4F70-876D-7D2B0EBE2494}" type="presParOf" srcId="{7E4DF15F-C9F0-491E-ADE5-FB4E8E8FB563}" destId="{2E2F21F0-9BE7-44A2-8F13-28EF9C5AFFA3}" srcOrd="4" destOrd="0" presId="urn:microsoft.com/office/officeart/2009/3/layout/HorizontalOrganizationChart"/>
    <dgm:cxn modelId="{4BBECD92-A06F-45FC-9421-5C95D0B3F0D1}" type="presParOf" srcId="{7E4DF15F-C9F0-491E-ADE5-FB4E8E8FB563}" destId="{E9641331-1493-42E7-BAF3-FC1FA98F8FBE}" srcOrd="5" destOrd="0" presId="urn:microsoft.com/office/officeart/2009/3/layout/HorizontalOrganizationChart"/>
    <dgm:cxn modelId="{72B17F2F-3DA2-48F4-9E6E-134B30CCDA87}" type="presParOf" srcId="{E9641331-1493-42E7-BAF3-FC1FA98F8FBE}" destId="{33A4AC98-9680-412F-874B-E6D2A77D8B06}" srcOrd="0" destOrd="0" presId="urn:microsoft.com/office/officeart/2009/3/layout/HorizontalOrganizationChart"/>
    <dgm:cxn modelId="{9D42AB85-6B36-454F-BB13-A5B7AA35D29F}" type="presParOf" srcId="{33A4AC98-9680-412F-874B-E6D2A77D8B06}" destId="{B963095A-8BDF-45BB-AB80-83AB5C36A57E}" srcOrd="0" destOrd="0" presId="urn:microsoft.com/office/officeart/2009/3/layout/HorizontalOrganizationChart"/>
    <dgm:cxn modelId="{8EA3220F-AA65-4813-9BCC-D0066335C755}" type="presParOf" srcId="{33A4AC98-9680-412F-874B-E6D2A77D8B06}" destId="{875C303E-62FD-4FA8-B0F0-202812A35834}" srcOrd="1" destOrd="0" presId="urn:microsoft.com/office/officeart/2009/3/layout/HorizontalOrganizationChart"/>
    <dgm:cxn modelId="{3D825B84-8FD5-479C-8719-F0EC25C3CA68}" type="presParOf" srcId="{E9641331-1493-42E7-BAF3-FC1FA98F8FBE}" destId="{8A99245C-F63A-415C-8A77-9141D8CE4B00}" srcOrd="1" destOrd="0" presId="urn:microsoft.com/office/officeart/2009/3/layout/HorizontalOrganizationChart"/>
    <dgm:cxn modelId="{79E62B00-E4B1-4F8A-9E7D-249BA92EFE64}" type="presParOf" srcId="{8A99245C-F63A-415C-8A77-9141D8CE4B00}" destId="{B87D8470-DF02-4024-9EF3-89A1641C2B66}" srcOrd="0" destOrd="0" presId="urn:microsoft.com/office/officeart/2009/3/layout/HorizontalOrganizationChart"/>
    <dgm:cxn modelId="{A5B858CE-9616-461E-9B8E-9770112F290F}" type="presParOf" srcId="{8A99245C-F63A-415C-8A77-9141D8CE4B00}" destId="{336C4995-2D85-4B9D-B0B2-FBE2383A1FAD}" srcOrd="1" destOrd="0" presId="urn:microsoft.com/office/officeart/2009/3/layout/HorizontalOrganizationChart"/>
    <dgm:cxn modelId="{8DDB6D19-E785-4AA2-8F4B-5B55FE41071B}" type="presParOf" srcId="{336C4995-2D85-4B9D-B0B2-FBE2383A1FAD}" destId="{3E9559E6-2E6D-41E9-BA1E-A9449E34A15B}" srcOrd="0" destOrd="0" presId="urn:microsoft.com/office/officeart/2009/3/layout/HorizontalOrganizationChart"/>
    <dgm:cxn modelId="{38CB08D7-9F16-4B5C-9FFA-40178806D412}" type="presParOf" srcId="{3E9559E6-2E6D-41E9-BA1E-A9449E34A15B}" destId="{635F6E28-8F52-4079-B2B9-097C9FDC41AF}" srcOrd="0" destOrd="0" presId="urn:microsoft.com/office/officeart/2009/3/layout/HorizontalOrganizationChart"/>
    <dgm:cxn modelId="{7A12D15A-A887-4093-A5FD-9ABC1CC0D4D5}" type="presParOf" srcId="{3E9559E6-2E6D-41E9-BA1E-A9449E34A15B}" destId="{971ACCFE-6252-4650-916F-B63FDE36A378}" srcOrd="1" destOrd="0" presId="urn:microsoft.com/office/officeart/2009/3/layout/HorizontalOrganizationChart"/>
    <dgm:cxn modelId="{F30D01DA-2603-4D28-8444-6633669FB453}" type="presParOf" srcId="{336C4995-2D85-4B9D-B0B2-FBE2383A1FAD}" destId="{55B38593-749B-46BD-AEA2-8326A3EFACC4}" srcOrd="1" destOrd="0" presId="urn:microsoft.com/office/officeart/2009/3/layout/HorizontalOrganizationChart"/>
    <dgm:cxn modelId="{640080FF-E925-4E83-9577-B2A96BDB9A35}" type="presParOf" srcId="{336C4995-2D85-4B9D-B0B2-FBE2383A1FAD}" destId="{AD0B3101-FDE9-4862-B117-0618E4C3CF5F}" srcOrd="2" destOrd="0" presId="urn:microsoft.com/office/officeart/2009/3/layout/HorizontalOrganizationChart"/>
    <dgm:cxn modelId="{CD5B69DF-7472-461F-B055-027B4DE212AC}" type="presParOf" srcId="{8A99245C-F63A-415C-8A77-9141D8CE4B00}" destId="{53812924-6E8A-4699-AB7D-E0828C55AC18}" srcOrd="2" destOrd="0" presId="urn:microsoft.com/office/officeart/2009/3/layout/HorizontalOrganizationChart"/>
    <dgm:cxn modelId="{FB3710B3-51BB-426B-AADA-6BF20E8AE44A}" type="presParOf" srcId="{8A99245C-F63A-415C-8A77-9141D8CE4B00}" destId="{E21539E1-58EB-46BC-91A6-D6A47C8F590E}" srcOrd="3" destOrd="0" presId="urn:microsoft.com/office/officeart/2009/3/layout/HorizontalOrganizationChart"/>
    <dgm:cxn modelId="{17843DB5-DF03-4013-9FF4-AB453631B5DB}" type="presParOf" srcId="{E21539E1-58EB-46BC-91A6-D6A47C8F590E}" destId="{83B81EDF-C888-4741-A596-AA5FCA91310C}" srcOrd="0" destOrd="0" presId="urn:microsoft.com/office/officeart/2009/3/layout/HorizontalOrganizationChart"/>
    <dgm:cxn modelId="{2F321578-28BA-4C83-8B2C-7A341E110B2A}" type="presParOf" srcId="{83B81EDF-C888-4741-A596-AA5FCA91310C}" destId="{A6600034-ACAC-45F5-8E89-6EE14C974B00}" srcOrd="0" destOrd="0" presId="urn:microsoft.com/office/officeart/2009/3/layout/HorizontalOrganizationChart"/>
    <dgm:cxn modelId="{53BA20D9-F3DB-4F06-929C-79696381B7BC}" type="presParOf" srcId="{83B81EDF-C888-4741-A596-AA5FCA91310C}" destId="{15F1A99F-60C7-4F16-B0B7-505EC5FEC937}" srcOrd="1" destOrd="0" presId="urn:microsoft.com/office/officeart/2009/3/layout/HorizontalOrganizationChart"/>
    <dgm:cxn modelId="{39806EB2-A2A3-416D-9574-97E4371749B6}" type="presParOf" srcId="{E21539E1-58EB-46BC-91A6-D6A47C8F590E}" destId="{2FD58CA0-3E81-4223-AE5E-45EEC4B85555}" srcOrd="1" destOrd="0" presId="urn:microsoft.com/office/officeart/2009/3/layout/HorizontalOrganizationChart"/>
    <dgm:cxn modelId="{65D1E790-8EC8-4693-BFF3-62B4C5202B6D}" type="presParOf" srcId="{E21539E1-58EB-46BC-91A6-D6A47C8F590E}" destId="{F12B6C17-F530-459E-BC26-D9188B2844F4}" srcOrd="2" destOrd="0" presId="urn:microsoft.com/office/officeart/2009/3/layout/HorizontalOrganizationChart"/>
    <dgm:cxn modelId="{018C2216-7681-4C61-8613-326A3CEFC44D}" type="presParOf" srcId="{E9641331-1493-42E7-BAF3-FC1FA98F8FBE}" destId="{DE321535-2D8D-4AC6-BB5F-83D102CCA7E2}" srcOrd="2" destOrd="0" presId="urn:microsoft.com/office/officeart/2009/3/layout/HorizontalOrganizationChart"/>
    <dgm:cxn modelId="{D2AE7949-8F7E-4806-A5AB-8D64277B6FF7}" type="presParOf" srcId="{74C532E5-2FB2-4422-B2AB-934BC58F7A77}" destId="{43A75D36-E175-4544-A701-485D3CD2C0D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5BA34F-AE14-4BBC-9042-142CB298D5C1}" type="doc">
      <dgm:prSet loTypeId="urn:microsoft.com/office/officeart/2005/8/layout/list1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1504E8D-864E-474B-AF55-EFD2558871CE}">
      <dgm:prSet phldrT="[Текст]"/>
      <dgm:spPr>
        <a:solidFill>
          <a:srgbClr val="FFFF00"/>
        </a:solidFill>
      </dgm:spPr>
      <dgm:t>
        <a:bodyPr/>
        <a:lstStyle/>
        <a:p>
          <a:r>
            <a:rPr lang="uk-UA" dirty="0" smtClean="0"/>
            <a:t>запит на  вибірку</a:t>
          </a:r>
          <a:endParaRPr lang="ru-RU" dirty="0"/>
        </a:p>
      </dgm:t>
    </dgm:pt>
    <dgm:pt modelId="{734DDBEA-DE50-43D5-9278-F84B3B8E2589}" type="parTrans" cxnId="{B6343494-D1D8-4E34-B5EE-103D7A840292}">
      <dgm:prSet/>
      <dgm:spPr/>
      <dgm:t>
        <a:bodyPr/>
        <a:lstStyle/>
        <a:p>
          <a:endParaRPr lang="ru-RU"/>
        </a:p>
      </dgm:t>
    </dgm:pt>
    <dgm:pt modelId="{7A47EEB7-9873-4097-8201-4C553D90EE62}" type="sibTrans" cxnId="{B6343494-D1D8-4E34-B5EE-103D7A840292}">
      <dgm:prSet/>
      <dgm:spPr/>
      <dgm:t>
        <a:bodyPr/>
        <a:lstStyle/>
        <a:p>
          <a:endParaRPr lang="ru-RU"/>
        </a:p>
      </dgm:t>
    </dgm:pt>
    <dgm:pt modelId="{FD71FC3B-C80B-443D-9A0E-7CE584C9AB15}">
      <dgm:prSet/>
      <dgm:spPr/>
      <dgm:t>
        <a:bodyPr/>
        <a:lstStyle/>
        <a:p>
          <a:r>
            <a:rPr lang="uk-UA" smtClean="0"/>
            <a:t>перехресний запит</a:t>
          </a:r>
          <a:endParaRPr lang="ru-RU" dirty="0"/>
        </a:p>
      </dgm:t>
    </dgm:pt>
    <dgm:pt modelId="{32C58EF1-01A6-4BCE-B869-EA9FF7860C98}" type="parTrans" cxnId="{84B529E8-23AD-4D48-85E0-463E8B11E3D8}">
      <dgm:prSet/>
      <dgm:spPr/>
      <dgm:t>
        <a:bodyPr/>
        <a:lstStyle/>
        <a:p>
          <a:endParaRPr lang="ru-RU"/>
        </a:p>
      </dgm:t>
    </dgm:pt>
    <dgm:pt modelId="{1C8CEA69-6B9D-47F3-AE87-91D5AB883BAF}" type="sibTrans" cxnId="{84B529E8-23AD-4D48-85E0-463E8B11E3D8}">
      <dgm:prSet/>
      <dgm:spPr/>
      <dgm:t>
        <a:bodyPr/>
        <a:lstStyle/>
        <a:p>
          <a:endParaRPr lang="ru-RU"/>
        </a:p>
      </dgm:t>
    </dgm:pt>
    <dgm:pt modelId="{0C32B6E3-4FBE-4540-A5AC-B73D4DB0DB4A}">
      <dgm:prSet/>
      <dgm:spPr/>
      <dgm:t>
        <a:bodyPr/>
        <a:lstStyle/>
        <a:p>
          <a:r>
            <a:rPr lang="uk-UA" smtClean="0"/>
            <a:t>запиті на  внесення  змін</a:t>
          </a:r>
          <a:endParaRPr lang="ru-RU" dirty="0"/>
        </a:p>
      </dgm:t>
    </dgm:pt>
    <dgm:pt modelId="{58F8982E-2D93-44DD-8137-E7D1CEE51CC1}" type="parTrans" cxnId="{97F21BAE-4119-4B59-B555-39E3CCD1BBE8}">
      <dgm:prSet/>
      <dgm:spPr/>
      <dgm:t>
        <a:bodyPr/>
        <a:lstStyle/>
        <a:p>
          <a:endParaRPr lang="ru-RU"/>
        </a:p>
      </dgm:t>
    </dgm:pt>
    <dgm:pt modelId="{3DD2951F-A34E-430D-9FDA-C5F0DC4C9247}" type="sibTrans" cxnId="{97F21BAE-4119-4B59-B555-39E3CCD1BBE8}">
      <dgm:prSet/>
      <dgm:spPr/>
      <dgm:t>
        <a:bodyPr/>
        <a:lstStyle/>
        <a:p>
          <a:endParaRPr lang="ru-RU"/>
        </a:p>
      </dgm:t>
    </dgm:pt>
    <dgm:pt modelId="{5B77D991-5E11-452F-B58C-F56FE4841189}">
      <dgm:prSet/>
      <dgm:spPr/>
      <dgm:t>
        <a:bodyPr/>
        <a:lstStyle/>
        <a:p>
          <a:r>
            <a:rPr lang="uk-UA" dirty="0" smtClean="0"/>
            <a:t>запиті з параметрами</a:t>
          </a:r>
          <a:endParaRPr lang="ru-RU" dirty="0"/>
        </a:p>
      </dgm:t>
    </dgm:pt>
    <dgm:pt modelId="{D0A83B38-28B7-47F1-8813-2EE228A5BB8D}" type="parTrans" cxnId="{E25A2777-A93F-4074-A6D5-61AA187BE32B}">
      <dgm:prSet/>
      <dgm:spPr/>
      <dgm:t>
        <a:bodyPr/>
        <a:lstStyle/>
        <a:p>
          <a:endParaRPr lang="ru-RU"/>
        </a:p>
      </dgm:t>
    </dgm:pt>
    <dgm:pt modelId="{DC56D3BD-EF44-444A-A4C4-C849B479DF99}" type="sibTrans" cxnId="{E25A2777-A93F-4074-A6D5-61AA187BE32B}">
      <dgm:prSet/>
      <dgm:spPr/>
      <dgm:t>
        <a:bodyPr/>
        <a:lstStyle/>
        <a:p>
          <a:endParaRPr lang="ru-RU"/>
        </a:p>
      </dgm:t>
    </dgm:pt>
    <dgm:pt modelId="{4721A3BF-23F4-4CAC-881D-C64E8BBE3D69}" type="pres">
      <dgm:prSet presAssocID="{A15BA34F-AE14-4BBC-9042-142CB298D5C1}" presName="linear" presStyleCnt="0">
        <dgm:presLayoutVars>
          <dgm:dir/>
          <dgm:animLvl val="lvl"/>
          <dgm:resizeHandles val="exact"/>
        </dgm:presLayoutVars>
      </dgm:prSet>
      <dgm:spPr/>
    </dgm:pt>
    <dgm:pt modelId="{B60DAD75-4CED-45C0-AE13-EF2BD3C5EBC1}" type="pres">
      <dgm:prSet presAssocID="{01504E8D-864E-474B-AF55-EFD2558871CE}" presName="parentLin" presStyleCnt="0"/>
      <dgm:spPr/>
    </dgm:pt>
    <dgm:pt modelId="{143AA71E-63B2-47EA-BD45-356F26B9B801}" type="pres">
      <dgm:prSet presAssocID="{01504E8D-864E-474B-AF55-EFD2558871CE}" presName="parentLeftMargin" presStyleLbl="node1" presStyleIdx="0" presStyleCnt="4"/>
      <dgm:spPr/>
    </dgm:pt>
    <dgm:pt modelId="{839BB5CC-2A7E-43EC-970C-A7CF055E8AA1}" type="pres">
      <dgm:prSet presAssocID="{01504E8D-864E-474B-AF55-EFD2558871C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9255D-3713-4283-AD27-7BCA1B144A1E}" type="pres">
      <dgm:prSet presAssocID="{01504E8D-864E-474B-AF55-EFD2558871CE}" presName="negativeSpace" presStyleCnt="0"/>
      <dgm:spPr/>
    </dgm:pt>
    <dgm:pt modelId="{27DACEC1-481F-4190-B737-455CB59A51AF}" type="pres">
      <dgm:prSet presAssocID="{01504E8D-864E-474B-AF55-EFD2558871CE}" presName="childText" presStyleLbl="conFgAcc1" presStyleIdx="0" presStyleCnt="4">
        <dgm:presLayoutVars>
          <dgm:bulletEnabled val="1"/>
        </dgm:presLayoutVars>
      </dgm:prSet>
      <dgm:spPr/>
    </dgm:pt>
    <dgm:pt modelId="{9E458B5C-2CDC-491F-AB16-5B307908C627}" type="pres">
      <dgm:prSet presAssocID="{7A47EEB7-9873-4097-8201-4C553D90EE62}" presName="spaceBetweenRectangles" presStyleCnt="0"/>
      <dgm:spPr/>
    </dgm:pt>
    <dgm:pt modelId="{ADF7BD6B-A0B7-4D75-BA9C-1EC948835897}" type="pres">
      <dgm:prSet presAssocID="{FD71FC3B-C80B-443D-9A0E-7CE584C9AB15}" presName="parentLin" presStyleCnt="0"/>
      <dgm:spPr/>
    </dgm:pt>
    <dgm:pt modelId="{2436BD13-C404-4A0F-B60E-44F99B005E77}" type="pres">
      <dgm:prSet presAssocID="{FD71FC3B-C80B-443D-9A0E-7CE584C9AB15}" presName="parentLeftMargin" presStyleLbl="node1" presStyleIdx="0" presStyleCnt="4"/>
      <dgm:spPr/>
    </dgm:pt>
    <dgm:pt modelId="{CE691B1F-2CF2-4404-9194-C0AF4E62018A}" type="pres">
      <dgm:prSet presAssocID="{FD71FC3B-C80B-443D-9A0E-7CE584C9AB1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2FA97-9668-492D-AB20-CFD713B6A304}" type="pres">
      <dgm:prSet presAssocID="{FD71FC3B-C80B-443D-9A0E-7CE584C9AB15}" presName="negativeSpace" presStyleCnt="0"/>
      <dgm:spPr/>
    </dgm:pt>
    <dgm:pt modelId="{EB131E07-F319-4F08-9550-AC48A411A56B}" type="pres">
      <dgm:prSet presAssocID="{FD71FC3B-C80B-443D-9A0E-7CE584C9AB15}" presName="childText" presStyleLbl="conFgAcc1" presStyleIdx="1" presStyleCnt="4">
        <dgm:presLayoutVars>
          <dgm:bulletEnabled val="1"/>
        </dgm:presLayoutVars>
      </dgm:prSet>
      <dgm:spPr/>
    </dgm:pt>
    <dgm:pt modelId="{2E7DCB6A-F653-4B04-BF78-6AA87B0CF852}" type="pres">
      <dgm:prSet presAssocID="{1C8CEA69-6B9D-47F3-AE87-91D5AB883BAF}" presName="spaceBetweenRectangles" presStyleCnt="0"/>
      <dgm:spPr/>
    </dgm:pt>
    <dgm:pt modelId="{6DBA7738-E49E-4893-B93D-0E87E07B9EEA}" type="pres">
      <dgm:prSet presAssocID="{0C32B6E3-4FBE-4540-A5AC-B73D4DB0DB4A}" presName="parentLin" presStyleCnt="0"/>
      <dgm:spPr/>
    </dgm:pt>
    <dgm:pt modelId="{E69284A0-D5E3-4709-92D8-580C451F2D93}" type="pres">
      <dgm:prSet presAssocID="{0C32B6E3-4FBE-4540-A5AC-B73D4DB0DB4A}" presName="parentLeftMargin" presStyleLbl="node1" presStyleIdx="1" presStyleCnt="4"/>
      <dgm:spPr/>
    </dgm:pt>
    <dgm:pt modelId="{33D268CE-1EA5-41ED-B5DC-2A02830821D4}" type="pres">
      <dgm:prSet presAssocID="{0C32B6E3-4FBE-4540-A5AC-B73D4DB0DB4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8112E-ABF1-4A7B-91D6-F9A9FE011980}" type="pres">
      <dgm:prSet presAssocID="{0C32B6E3-4FBE-4540-A5AC-B73D4DB0DB4A}" presName="negativeSpace" presStyleCnt="0"/>
      <dgm:spPr/>
    </dgm:pt>
    <dgm:pt modelId="{1D5D48EC-17AE-42BF-AEC0-3CA11BE2A41C}" type="pres">
      <dgm:prSet presAssocID="{0C32B6E3-4FBE-4540-A5AC-B73D4DB0DB4A}" presName="childText" presStyleLbl="conFgAcc1" presStyleIdx="2" presStyleCnt="4">
        <dgm:presLayoutVars>
          <dgm:bulletEnabled val="1"/>
        </dgm:presLayoutVars>
      </dgm:prSet>
      <dgm:spPr/>
    </dgm:pt>
    <dgm:pt modelId="{F55C400B-7542-4B6B-99D7-9BB676597530}" type="pres">
      <dgm:prSet presAssocID="{3DD2951F-A34E-430D-9FDA-C5F0DC4C9247}" presName="spaceBetweenRectangles" presStyleCnt="0"/>
      <dgm:spPr/>
    </dgm:pt>
    <dgm:pt modelId="{6B80AACA-39B7-4A72-97DD-7FAB54488D68}" type="pres">
      <dgm:prSet presAssocID="{5B77D991-5E11-452F-B58C-F56FE4841189}" presName="parentLin" presStyleCnt="0"/>
      <dgm:spPr/>
    </dgm:pt>
    <dgm:pt modelId="{98D4B320-15BC-480C-8FEF-AFD5D1AF8324}" type="pres">
      <dgm:prSet presAssocID="{5B77D991-5E11-452F-B58C-F56FE4841189}" presName="parentLeftMargin" presStyleLbl="node1" presStyleIdx="2" presStyleCnt="4"/>
      <dgm:spPr/>
    </dgm:pt>
    <dgm:pt modelId="{8A2B6249-B632-4ACA-AF4C-68F3CA7A0BBF}" type="pres">
      <dgm:prSet presAssocID="{5B77D991-5E11-452F-B58C-F56FE484118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6A6DC-C229-4CF6-BE35-9A0F39B377AD}" type="pres">
      <dgm:prSet presAssocID="{5B77D991-5E11-452F-B58C-F56FE4841189}" presName="negativeSpace" presStyleCnt="0"/>
      <dgm:spPr/>
    </dgm:pt>
    <dgm:pt modelId="{35C3F830-4DC1-4E95-BF68-4D8DE6817620}" type="pres">
      <dgm:prSet presAssocID="{5B77D991-5E11-452F-B58C-F56FE484118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6343494-D1D8-4E34-B5EE-103D7A840292}" srcId="{A15BA34F-AE14-4BBC-9042-142CB298D5C1}" destId="{01504E8D-864E-474B-AF55-EFD2558871CE}" srcOrd="0" destOrd="0" parTransId="{734DDBEA-DE50-43D5-9278-F84B3B8E2589}" sibTransId="{7A47EEB7-9873-4097-8201-4C553D90EE62}"/>
    <dgm:cxn modelId="{E9274635-D1E4-4239-925C-6F0D3BF59DC6}" type="presOf" srcId="{0C32B6E3-4FBE-4540-A5AC-B73D4DB0DB4A}" destId="{E69284A0-D5E3-4709-92D8-580C451F2D93}" srcOrd="0" destOrd="0" presId="urn:microsoft.com/office/officeart/2005/8/layout/list1"/>
    <dgm:cxn modelId="{256F70EE-36C4-4913-9EA9-E9F2A902F543}" type="presOf" srcId="{FD71FC3B-C80B-443D-9A0E-7CE584C9AB15}" destId="{CE691B1F-2CF2-4404-9194-C0AF4E62018A}" srcOrd="1" destOrd="0" presId="urn:microsoft.com/office/officeart/2005/8/layout/list1"/>
    <dgm:cxn modelId="{D9371989-DD27-4254-8230-2593C4C8AFD5}" type="presOf" srcId="{5B77D991-5E11-452F-B58C-F56FE4841189}" destId="{98D4B320-15BC-480C-8FEF-AFD5D1AF8324}" srcOrd="0" destOrd="0" presId="urn:microsoft.com/office/officeart/2005/8/layout/list1"/>
    <dgm:cxn modelId="{E25A2777-A93F-4074-A6D5-61AA187BE32B}" srcId="{A15BA34F-AE14-4BBC-9042-142CB298D5C1}" destId="{5B77D991-5E11-452F-B58C-F56FE4841189}" srcOrd="3" destOrd="0" parTransId="{D0A83B38-28B7-47F1-8813-2EE228A5BB8D}" sibTransId="{DC56D3BD-EF44-444A-A4C4-C849B479DF99}"/>
    <dgm:cxn modelId="{11A0A68A-C1D2-412C-864D-C9256315CF6D}" type="presOf" srcId="{01504E8D-864E-474B-AF55-EFD2558871CE}" destId="{143AA71E-63B2-47EA-BD45-356F26B9B801}" srcOrd="0" destOrd="0" presId="urn:microsoft.com/office/officeart/2005/8/layout/list1"/>
    <dgm:cxn modelId="{45D38BCD-56D6-48A7-A14A-A773778DD4B3}" type="presOf" srcId="{0C32B6E3-4FBE-4540-A5AC-B73D4DB0DB4A}" destId="{33D268CE-1EA5-41ED-B5DC-2A02830821D4}" srcOrd="1" destOrd="0" presId="urn:microsoft.com/office/officeart/2005/8/layout/list1"/>
    <dgm:cxn modelId="{84B529E8-23AD-4D48-85E0-463E8B11E3D8}" srcId="{A15BA34F-AE14-4BBC-9042-142CB298D5C1}" destId="{FD71FC3B-C80B-443D-9A0E-7CE584C9AB15}" srcOrd="1" destOrd="0" parTransId="{32C58EF1-01A6-4BCE-B869-EA9FF7860C98}" sibTransId="{1C8CEA69-6B9D-47F3-AE87-91D5AB883BAF}"/>
    <dgm:cxn modelId="{F24CA6F6-F033-47C4-B5C2-F021A7D38D35}" type="presOf" srcId="{01504E8D-864E-474B-AF55-EFD2558871CE}" destId="{839BB5CC-2A7E-43EC-970C-A7CF055E8AA1}" srcOrd="1" destOrd="0" presId="urn:microsoft.com/office/officeart/2005/8/layout/list1"/>
    <dgm:cxn modelId="{E30555AC-BC4A-4F4B-A562-2FF1CB2EB5E0}" type="presOf" srcId="{FD71FC3B-C80B-443D-9A0E-7CE584C9AB15}" destId="{2436BD13-C404-4A0F-B60E-44F99B005E77}" srcOrd="0" destOrd="0" presId="urn:microsoft.com/office/officeart/2005/8/layout/list1"/>
    <dgm:cxn modelId="{20988C39-9D10-4F48-B452-F64DD8674B6B}" type="presOf" srcId="{5B77D991-5E11-452F-B58C-F56FE4841189}" destId="{8A2B6249-B632-4ACA-AF4C-68F3CA7A0BBF}" srcOrd="1" destOrd="0" presId="urn:microsoft.com/office/officeart/2005/8/layout/list1"/>
    <dgm:cxn modelId="{97F21BAE-4119-4B59-B555-39E3CCD1BBE8}" srcId="{A15BA34F-AE14-4BBC-9042-142CB298D5C1}" destId="{0C32B6E3-4FBE-4540-A5AC-B73D4DB0DB4A}" srcOrd="2" destOrd="0" parTransId="{58F8982E-2D93-44DD-8137-E7D1CEE51CC1}" sibTransId="{3DD2951F-A34E-430D-9FDA-C5F0DC4C9247}"/>
    <dgm:cxn modelId="{EBA4BA0C-56AB-4EA5-9D82-C5BCB15F174B}" type="presOf" srcId="{A15BA34F-AE14-4BBC-9042-142CB298D5C1}" destId="{4721A3BF-23F4-4CAC-881D-C64E8BBE3D69}" srcOrd="0" destOrd="0" presId="urn:microsoft.com/office/officeart/2005/8/layout/list1"/>
    <dgm:cxn modelId="{6AE84C57-22B9-40AF-B94D-0DC7A1C8DEDE}" type="presParOf" srcId="{4721A3BF-23F4-4CAC-881D-C64E8BBE3D69}" destId="{B60DAD75-4CED-45C0-AE13-EF2BD3C5EBC1}" srcOrd="0" destOrd="0" presId="urn:microsoft.com/office/officeart/2005/8/layout/list1"/>
    <dgm:cxn modelId="{801D7CDD-993C-4240-8439-DB03DC9F0D0E}" type="presParOf" srcId="{B60DAD75-4CED-45C0-AE13-EF2BD3C5EBC1}" destId="{143AA71E-63B2-47EA-BD45-356F26B9B801}" srcOrd="0" destOrd="0" presId="urn:microsoft.com/office/officeart/2005/8/layout/list1"/>
    <dgm:cxn modelId="{47AD7982-701F-49A3-AAE2-91CB88D9F430}" type="presParOf" srcId="{B60DAD75-4CED-45C0-AE13-EF2BD3C5EBC1}" destId="{839BB5CC-2A7E-43EC-970C-A7CF055E8AA1}" srcOrd="1" destOrd="0" presId="urn:microsoft.com/office/officeart/2005/8/layout/list1"/>
    <dgm:cxn modelId="{5E77F1F0-5BFC-4218-B099-9F0AE22C554A}" type="presParOf" srcId="{4721A3BF-23F4-4CAC-881D-C64E8BBE3D69}" destId="{B179255D-3713-4283-AD27-7BCA1B144A1E}" srcOrd="1" destOrd="0" presId="urn:microsoft.com/office/officeart/2005/8/layout/list1"/>
    <dgm:cxn modelId="{C4E1093B-9660-4ADE-A7CF-835C6F30ABE9}" type="presParOf" srcId="{4721A3BF-23F4-4CAC-881D-C64E8BBE3D69}" destId="{27DACEC1-481F-4190-B737-455CB59A51AF}" srcOrd="2" destOrd="0" presId="urn:microsoft.com/office/officeart/2005/8/layout/list1"/>
    <dgm:cxn modelId="{191232FD-F090-4362-BA84-1CD4495B4B87}" type="presParOf" srcId="{4721A3BF-23F4-4CAC-881D-C64E8BBE3D69}" destId="{9E458B5C-2CDC-491F-AB16-5B307908C627}" srcOrd="3" destOrd="0" presId="urn:microsoft.com/office/officeart/2005/8/layout/list1"/>
    <dgm:cxn modelId="{59287731-205D-4011-8AA4-F90CA7CEC376}" type="presParOf" srcId="{4721A3BF-23F4-4CAC-881D-C64E8BBE3D69}" destId="{ADF7BD6B-A0B7-4D75-BA9C-1EC948835897}" srcOrd="4" destOrd="0" presId="urn:microsoft.com/office/officeart/2005/8/layout/list1"/>
    <dgm:cxn modelId="{A23E993B-5812-4F50-99F9-9DC2D1969D1C}" type="presParOf" srcId="{ADF7BD6B-A0B7-4D75-BA9C-1EC948835897}" destId="{2436BD13-C404-4A0F-B60E-44F99B005E77}" srcOrd="0" destOrd="0" presId="urn:microsoft.com/office/officeart/2005/8/layout/list1"/>
    <dgm:cxn modelId="{E4ED3086-01A7-4B4A-94DB-823E09DE1001}" type="presParOf" srcId="{ADF7BD6B-A0B7-4D75-BA9C-1EC948835897}" destId="{CE691B1F-2CF2-4404-9194-C0AF4E62018A}" srcOrd="1" destOrd="0" presId="urn:microsoft.com/office/officeart/2005/8/layout/list1"/>
    <dgm:cxn modelId="{2FF5FF33-8B6C-4791-95D7-45C83FCABE0A}" type="presParOf" srcId="{4721A3BF-23F4-4CAC-881D-C64E8BBE3D69}" destId="{01F2FA97-9668-492D-AB20-CFD713B6A304}" srcOrd="5" destOrd="0" presId="urn:microsoft.com/office/officeart/2005/8/layout/list1"/>
    <dgm:cxn modelId="{0704D568-4ED1-4D24-B6D0-524DA779A880}" type="presParOf" srcId="{4721A3BF-23F4-4CAC-881D-C64E8BBE3D69}" destId="{EB131E07-F319-4F08-9550-AC48A411A56B}" srcOrd="6" destOrd="0" presId="urn:microsoft.com/office/officeart/2005/8/layout/list1"/>
    <dgm:cxn modelId="{A138774D-63F9-4691-AE35-1AFA441E7862}" type="presParOf" srcId="{4721A3BF-23F4-4CAC-881D-C64E8BBE3D69}" destId="{2E7DCB6A-F653-4B04-BF78-6AA87B0CF852}" srcOrd="7" destOrd="0" presId="urn:microsoft.com/office/officeart/2005/8/layout/list1"/>
    <dgm:cxn modelId="{40C7FE99-38C2-4C31-BBFF-6C77E32A70B1}" type="presParOf" srcId="{4721A3BF-23F4-4CAC-881D-C64E8BBE3D69}" destId="{6DBA7738-E49E-4893-B93D-0E87E07B9EEA}" srcOrd="8" destOrd="0" presId="urn:microsoft.com/office/officeart/2005/8/layout/list1"/>
    <dgm:cxn modelId="{6AF3EAD0-05A9-442F-B8BC-EC129E8A320E}" type="presParOf" srcId="{6DBA7738-E49E-4893-B93D-0E87E07B9EEA}" destId="{E69284A0-D5E3-4709-92D8-580C451F2D93}" srcOrd="0" destOrd="0" presId="urn:microsoft.com/office/officeart/2005/8/layout/list1"/>
    <dgm:cxn modelId="{7EE3BE4D-79F0-4A97-9DC6-1D268CE82C6E}" type="presParOf" srcId="{6DBA7738-E49E-4893-B93D-0E87E07B9EEA}" destId="{33D268CE-1EA5-41ED-B5DC-2A02830821D4}" srcOrd="1" destOrd="0" presId="urn:microsoft.com/office/officeart/2005/8/layout/list1"/>
    <dgm:cxn modelId="{3FA38827-47E0-4D34-803D-278D7F6C2CE4}" type="presParOf" srcId="{4721A3BF-23F4-4CAC-881D-C64E8BBE3D69}" destId="{3F68112E-ABF1-4A7B-91D6-F9A9FE011980}" srcOrd="9" destOrd="0" presId="urn:microsoft.com/office/officeart/2005/8/layout/list1"/>
    <dgm:cxn modelId="{84481E64-7C46-4537-84BA-3566327DF4DE}" type="presParOf" srcId="{4721A3BF-23F4-4CAC-881D-C64E8BBE3D69}" destId="{1D5D48EC-17AE-42BF-AEC0-3CA11BE2A41C}" srcOrd="10" destOrd="0" presId="urn:microsoft.com/office/officeart/2005/8/layout/list1"/>
    <dgm:cxn modelId="{D1FF5F0E-FABE-4850-9579-E4AE058145B4}" type="presParOf" srcId="{4721A3BF-23F4-4CAC-881D-C64E8BBE3D69}" destId="{F55C400B-7542-4B6B-99D7-9BB676597530}" srcOrd="11" destOrd="0" presId="urn:microsoft.com/office/officeart/2005/8/layout/list1"/>
    <dgm:cxn modelId="{2603D286-5D16-4C55-94C8-27F82D23224F}" type="presParOf" srcId="{4721A3BF-23F4-4CAC-881D-C64E8BBE3D69}" destId="{6B80AACA-39B7-4A72-97DD-7FAB54488D68}" srcOrd="12" destOrd="0" presId="urn:microsoft.com/office/officeart/2005/8/layout/list1"/>
    <dgm:cxn modelId="{A32A86C0-3993-4A36-844C-38A72CDD956E}" type="presParOf" srcId="{6B80AACA-39B7-4A72-97DD-7FAB54488D68}" destId="{98D4B320-15BC-480C-8FEF-AFD5D1AF8324}" srcOrd="0" destOrd="0" presId="urn:microsoft.com/office/officeart/2005/8/layout/list1"/>
    <dgm:cxn modelId="{7978B96C-61CC-4BE9-88B3-ADB506A7E6AB}" type="presParOf" srcId="{6B80AACA-39B7-4A72-97DD-7FAB54488D68}" destId="{8A2B6249-B632-4ACA-AF4C-68F3CA7A0BBF}" srcOrd="1" destOrd="0" presId="urn:microsoft.com/office/officeart/2005/8/layout/list1"/>
    <dgm:cxn modelId="{8958B735-FD4D-4633-91F2-37E721E32F4D}" type="presParOf" srcId="{4721A3BF-23F4-4CAC-881D-C64E8BBE3D69}" destId="{4736A6DC-C229-4CF6-BE35-9A0F39B377AD}" srcOrd="13" destOrd="0" presId="urn:microsoft.com/office/officeart/2005/8/layout/list1"/>
    <dgm:cxn modelId="{DEA751B6-CF5A-496A-870A-E4B73F827C9A}" type="presParOf" srcId="{4721A3BF-23F4-4CAC-881D-C64E8BBE3D69}" destId="{35C3F830-4DC1-4E95-BF68-4D8DE681762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12924-6E8A-4699-AB7D-E0828C55AC18}">
      <dsp:nvSpPr>
        <dsp:cNvPr id="0" name=""/>
        <dsp:cNvSpPr/>
      </dsp:nvSpPr>
      <dsp:spPr>
        <a:xfrm>
          <a:off x="4457041" y="4136502"/>
          <a:ext cx="177139" cy="190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569" y="0"/>
              </a:lnTo>
              <a:lnTo>
                <a:pt x="88569" y="190425"/>
              </a:lnTo>
              <a:lnTo>
                <a:pt x="177139" y="19042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D8470-DF02-4024-9EF3-89A1641C2B66}">
      <dsp:nvSpPr>
        <dsp:cNvPr id="0" name=""/>
        <dsp:cNvSpPr/>
      </dsp:nvSpPr>
      <dsp:spPr>
        <a:xfrm>
          <a:off x="4457041" y="3946076"/>
          <a:ext cx="177139" cy="190425"/>
        </a:xfrm>
        <a:custGeom>
          <a:avLst/>
          <a:gdLst/>
          <a:ahLst/>
          <a:cxnLst/>
          <a:rect l="0" t="0" r="0" b="0"/>
          <a:pathLst>
            <a:path>
              <a:moveTo>
                <a:pt x="0" y="190425"/>
              </a:moveTo>
              <a:lnTo>
                <a:pt x="88569" y="190425"/>
              </a:lnTo>
              <a:lnTo>
                <a:pt x="88569" y="0"/>
              </a:lnTo>
              <a:lnTo>
                <a:pt x="177139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F21F0-9BE7-44A2-8F13-28EF9C5AFFA3}">
      <dsp:nvSpPr>
        <dsp:cNvPr id="0" name=""/>
        <dsp:cNvSpPr/>
      </dsp:nvSpPr>
      <dsp:spPr>
        <a:xfrm>
          <a:off x="3394202" y="2517886"/>
          <a:ext cx="177139" cy="1618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569" y="0"/>
              </a:lnTo>
              <a:lnTo>
                <a:pt x="88569" y="1618616"/>
              </a:lnTo>
              <a:lnTo>
                <a:pt x="177139" y="161861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99B94-2FC2-4AB6-AA16-9B412B4E6FCC}">
      <dsp:nvSpPr>
        <dsp:cNvPr id="0" name=""/>
        <dsp:cNvSpPr/>
      </dsp:nvSpPr>
      <dsp:spPr>
        <a:xfrm>
          <a:off x="4457041" y="2803524"/>
          <a:ext cx="177139" cy="761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569" y="0"/>
              </a:lnTo>
              <a:lnTo>
                <a:pt x="88569" y="761701"/>
              </a:lnTo>
              <a:lnTo>
                <a:pt x="177139" y="76170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15215-A9D4-4646-9243-A5AE0FF75125}">
      <dsp:nvSpPr>
        <dsp:cNvPr id="0" name=""/>
        <dsp:cNvSpPr/>
      </dsp:nvSpPr>
      <dsp:spPr>
        <a:xfrm>
          <a:off x="4457041" y="2803524"/>
          <a:ext cx="177139" cy="380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569" y="0"/>
              </a:lnTo>
              <a:lnTo>
                <a:pt x="88569" y="380850"/>
              </a:lnTo>
              <a:lnTo>
                <a:pt x="177139" y="38085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58733-0089-4FC2-B078-A52E4E5FB7B2}">
      <dsp:nvSpPr>
        <dsp:cNvPr id="0" name=""/>
        <dsp:cNvSpPr/>
      </dsp:nvSpPr>
      <dsp:spPr>
        <a:xfrm>
          <a:off x="4457041" y="2757804"/>
          <a:ext cx="1771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7139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14D89-A016-47C0-99B2-DDEC3693207A}">
      <dsp:nvSpPr>
        <dsp:cNvPr id="0" name=""/>
        <dsp:cNvSpPr/>
      </dsp:nvSpPr>
      <dsp:spPr>
        <a:xfrm>
          <a:off x="4457041" y="2422673"/>
          <a:ext cx="177139" cy="380850"/>
        </a:xfrm>
        <a:custGeom>
          <a:avLst/>
          <a:gdLst/>
          <a:ahLst/>
          <a:cxnLst/>
          <a:rect l="0" t="0" r="0" b="0"/>
          <a:pathLst>
            <a:path>
              <a:moveTo>
                <a:pt x="0" y="380850"/>
              </a:moveTo>
              <a:lnTo>
                <a:pt x="88569" y="380850"/>
              </a:lnTo>
              <a:lnTo>
                <a:pt x="88569" y="0"/>
              </a:lnTo>
              <a:lnTo>
                <a:pt x="177139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887B5-313A-42B2-AA88-F8D6D2F2AA0F}">
      <dsp:nvSpPr>
        <dsp:cNvPr id="0" name=""/>
        <dsp:cNvSpPr/>
      </dsp:nvSpPr>
      <dsp:spPr>
        <a:xfrm>
          <a:off x="4457041" y="2041822"/>
          <a:ext cx="177139" cy="761701"/>
        </a:xfrm>
        <a:custGeom>
          <a:avLst/>
          <a:gdLst/>
          <a:ahLst/>
          <a:cxnLst/>
          <a:rect l="0" t="0" r="0" b="0"/>
          <a:pathLst>
            <a:path>
              <a:moveTo>
                <a:pt x="0" y="761701"/>
              </a:moveTo>
              <a:lnTo>
                <a:pt x="88569" y="761701"/>
              </a:lnTo>
              <a:lnTo>
                <a:pt x="88569" y="0"/>
              </a:lnTo>
              <a:lnTo>
                <a:pt x="177139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352F8-6FE8-447F-A003-3E462C071968}">
      <dsp:nvSpPr>
        <dsp:cNvPr id="0" name=""/>
        <dsp:cNvSpPr/>
      </dsp:nvSpPr>
      <dsp:spPr>
        <a:xfrm>
          <a:off x="3394202" y="2517886"/>
          <a:ext cx="177139" cy="285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569" y="0"/>
              </a:lnTo>
              <a:lnTo>
                <a:pt x="88569" y="285638"/>
              </a:lnTo>
              <a:lnTo>
                <a:pt x="177139" y="28563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95024-49AA-4992-B211-04041D158E56}">
      <dsp:nvSpPr>
        <dsp:cNvPr id="0" name=""/>
        <dsp:cNvSpPr/>
      </dsp:nvSpPr>
      <dsp:spPr>
        <a:xfrm>
          <a:off x="4457041" y="899269"/>
          <a:ext cx="177139" cy="761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569" y="0"/>
              </a:lnTo>
              <a:lnTo>
                <a:pt x="88569" y="761701"/>
              </a:lnTo>
              <a:lnTo>
                <a:pt x="177139" y="76170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8436D-059C-45F2-BA66-49AF7E65CF40}">
      <dsp:nvSpPr>
        <dsp:cNvPr id="0" name=""/>
        <dsp:cNvSpPr/>
      </dsp:nvSpPr>
      <dsp:spPr>
        <a:xfrm>
          <a:off x="4457041" y="899269"/>
          <a:ext cx="177139" cy="380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569" y="0"/>
              </a:lnTo>
              <a:lnTo>
                <a:pt x="88569" y="380850"/>
              </a:lnTo>
              <a:lnTo>
                <a:pt x="177139" y="38085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12567-CB5E-4123-BAD1-305F29AF662D}">
      <dsp:nvSpPr>
        <dsp:cNvPr id="0" name=""/>
        <dsp:cNvSpPr/>
      </dsp:nvSpPr>
      <dsp:spPr>
        <a:xfrm>
          <a:off x="4457041" y="853549"/>
          <a:ext cx="1771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7139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A21CE-522E-4738-90CD-6E1C3073063B}">
      <dsp:nvSpPr>
        <dsp:cNvPr id="0" name=""/>
        <dsp:cNvSpPr/>
      </dsp:nvSpPr>
      <dsp:spPr>
        <a:xfrm>
          <a:off x="4457041" y="518419"/>
          <a:ext cx="177139" cy="380850"/>
        </a:xfrm>
        <a:custGeom>
          <a:avLst/>
          <a:gdLst/>
          <a:ahLst/>
          <a:cxnLst/>
          <a:rect l="0" t="0" r="0" b="0"/>
          <a:pathLst>
            <a:path>
              <a:moveTo>
                <a:pt x="0" y="380850"/>
              </a:moveTo>
              <a:lnTo>
                <a:pt x="88569" y="380850"/>
              </a:lnTo>
              <a:lnTo>
                <a:pt x="88569" y="0"/>
              </a:lnTo>
              <a:lnTo>
                <a:pt x="177139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779F3-54EB-4E45-876F-2BF85A96EB6E}">
      <dsp:nvSpPr>
        <dsp:cNvPr id="0" name=""/>
        <dsp:cNvSpPr/>
      </dsp:nvSpPr>
      <dsp:spPr>
        <a:xfrm>
          <a:off x="4457041" y="137568"/>
          <a:ext cx="177139" cy="761701"/>
        </a:xfrm>
        <a:custGeom>
          <a:avLst/>
          <a:gdLst/>
          <a:ahLst/>
          <a:cxnLst/>
          <a:rect l="0" t="0" r="0" b="0"/>
          <a:pathLst>
            <a:path>
              <a:moveTo>
                <a:pt x="0" y="761701"/>
              </a:moveTo>
              <a:lnTo>
                <a:pt x="88569" y="761701"/>
              </a:lnTo>
              <a:lnTo>
                <a:pt x="88569" y="0"/>
              </a:lnTo>
              <a:lnTo>
                <a:pt x="177139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8B9BA-5B13-47DA-AA65-B9B2B5B4B62F}">
      <dsp:nvSpPr>
        <dsp:cNvPr id="0" name=""/>
        <dsp:cNvSpPr/>
      </dsp:nvSpPr>
      <dsp:spPr>
        <a:xfrm>
          <a:off x="3394202" y="899269"/>
          <a:ext cx="177139" cy="1618616"/>
        </a:xfrm>
        <a:custGeom>
          <a:avLst/>
          <a:gdLst/>
          <a:ahLst/>
          <a:cxnLst/>
          <a:rect l="0" t="0" r="0" b="0"/>
          <a:pathLst>
            <a:path>
              <a:moveTo>
                <a:pt x="0" y="1618616"/>
              </a:moveTo>
              <a:lnTo>
                <a:pt x="88569" y="1618616"/>
              </a:lnTo>
              <a:lnTo>
                <a:pt x="88569" y="0"/>
              </a:lnTo>
              <a:lnTo>
                <a:pt x="177139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BC091-C632-49CA-808C-CAB0C89E6334}">
      <dsp:nvSpPr>
        <dsp:cNvPr id="0" name=""/>
        <dsp:cNvSpPr/>
      </dsp:nvSpPr>
      <dsp:spPr>
        <a:xfrm>
          <a:off x="2508502" y="2382816"/>
          <a:ext cx="885699" cy="2701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БД «Учні»</a:t>
          </a:r>
          <a:endParaRPr lang="ru-RU" sz="900" kern="1200" dirty="0"/>
        </a:p>
      </dsp:txBody>
      <dsp:txXfrm>
        <a:off x="2508502" y="2382816"/>
        <a:ext cx="885699" cy="270138"/>
      </dsp:txXfrm>
    </dsp:sp>
    <dsp:sp modelId="{7E4D9591-24E6-4B6E-8D92-36CB3175818B}">
      <dsp:nvSpPr>
        <dsp:cNvPr id="0" name=""/>
        <dsp:cNvSpPr/>
      </dsp:nvSpPr>
      <dsp:spPr>
        <a:xfrm>
          <a:off x="3571342" y="764200"/>
          <a:ext cx="885699" cy="2701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Учні</a:t>
          </a:r>
          <a:endParaRPr lang="ru-RU" sz="900" kern="1200" dirty="0"/>
        </a:p>
      </dsp:txBody>
      <dsp:txXfrm>
        <a:off x="3571342" y="764200"/>
        <a:ext cx="885699" cy="270138"/>
      </dsp:txXfrm>
    </dsp:sp>
    <dsp:sp modelId="{251A6C43-7A3B-4C33-8DAF-5C6821B3D92B}">
      <dsp:nvSpPr>
        <dsp:cNvPr id="0" name=""/>
        <dsp:cNvSpPr/>
      </dsp:nvSpPr>
      <dsp:spPr>
        <a:xfrm>
          <a:off x="4634181" y="2498"/>
          <a:ext cx="885699" cy="27013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Код  учня</a:t>
          </a:r>
          <a:endParaRPr lang="ru-RU" sz="900" kern="1200" dirty="0"/>
        </a:p>
      </dsp:txBody>
      <dsp:txXfrm>
        <a:off x="4634181" y="2498"/>
        <a:ext cx="885699" cy="270138"/>
      </dsp:txXfrm>
    </dsp:sp>
    <dsp:sp modelId="{F047EE29-AE0D-4CF3-8AA6-ACAC6AF1AE49}">
      <dsp:nvSpPr>
        <dsp:cNvPr id="0" name=""/>
        <dsp:cNvSpPr/>
      </dsp:nvSpPr>
      <dsp:spPr>
        <a:xfrm>
          <a:off x="4634181" y="383349"/>
          <a:ext cx="885699" cy="2701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Прізвище</a:t>
          </a:r>
          <a:endParaRPr lang="ru-RU" sz="900" kern="1200" dirty="0"/>
        </a:p>
      </dsp:txBody>
      <dsp:txXfrm>
        <a:off x="4634181" y="383349"/>
        <a:ext cx="885699" cy="270138"/>
      </dsp:txXfrm>
    </dsp:sp>
    <dsp:sp modelId="{0750ECB4-E18B-49E3-B199-23A591B23207}">
      <dsp:nvSpPr>
        <dsp:cNvPr id="0" name=""/>
        <dsp:cNvSpPr/>
      </dsp:nvSpPr>
      <dsp:spPr>
        <a:xfrm>
          <a:off x="4634181" y="764200"/>
          <a:ext cx="885699" cy="2701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Ім'я</a:t>
          </a:r>
          <a:endParaRPr lang="ru-RU" sz="900" kern="1200" dirty="0"/>
        </a:p>
      </dsp:txBody>
      <dsp:txXfrm>
        <a:off x="4634181" y="764200"/>
        <a:ext cx="885699" cy="270138"/>
      </dsp:txXfrm>
    </dsp:sp>
    <dsp:sp modelId="{F66C06BD-10BA-4516-B327-7EAFE7214DDC}">
      <dsp:nvSpPr>
        <dsp:cNvPr id="0" name=""/>
        <dsp:cNvSpPr/>
      </dsp:nvSpPr>
      <dsp:spPr>
        <a:xfrm>
          <a:off x="4634181" y="1145051"/>
          <a:ext cx="885699" cy="2701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Клас</a:t>
          </a:r>
          <a:endParaRPr lang="ru-RU" sz="900" kern="1200" dirty="0"/>
        </a:p>
      </dsp:txBody>
      <dsp:txXfrm>
        <a:off x="4634181" y="1145051"/>
        <a:ext cx="885699" cy="270138"/>
      </dsp:txXfrm>
    </dsp:sp>
    <dsp:sp modelId="{1C2557DB-CD01-4977-A11D-F2E77DAEBFC0}">
      <dsp:nvSpPr>
        <dsp:cNvPr id="0" name=""/>
        <dsp:cNvSpPr/>
      </dsp:nvSpPr>
      <dsp:spPr>
        <a:xfrm>
          <a:off x="4634181" y="1525902"/>
          <a:ext cx="885699" cy="2701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Дата   народження</a:t>
          </a:r>
          <a:endParaRPr lang="ru-RU" sz="900" kern="1200" dirty="0"/>
        </a:p>
      </dsp:txBody>
      <dsp:txXfrm>
        <a:off x="4634181" y="1525902"/>
        <a:ext cx="885699" cy="270138"/>
      </dsp:txXfrm>
    </dsp:sp>
    <dsp:sp modelId="{F5653617-91DD-4FCD-B710-0978825BC73F}">
      <dsp:nvSpPr>
        <dsp:cNvPr id="0" name=""/>
        <dsp:cNvSpPr/>
      </dsp:nvSpPr>
      <dsp:spPr>
        <a:xfrm>
          <a:off x="3571342" y="2668455"/>
          <a:ext cx="885699" cy="2701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Оцінки</a:t>
          </a:r>
          <a:endParaRPr lang="ru-RU" sz="900" kern="1200" dirty="0"/>
        </a:p>
      </dsp:txBody>
      <dsp:txXfrm>
        <a:off x="3571342" y="2668455"/>
        <a:ext cx="885699" cy="270138"/>
      </dsp:txXfrm>
    </dsp:sp>
    <dsp:sp modelId="{96FFF50C-BC7E-41FB-874D-AE3CF11F10E6}">
      <dsp:nvSpPr>
        <dsp:cNvPr id="0" name=""/>
        <dsp:cNvSpPr/>
      </dsp:nvSpPr>
      <dsp:spPr>
        <a:xfrm>
          <a:off x="4634181" y="1906753"/>
          <a:ext cx="885699" cy="2701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Код  оцінки</a:t>
          </a:r>
          <a:endParaRPr lang="ru-RU" sz="900" kern="1200" dirty="0"/>
        </a:p>
      </dsp:txBody>
      <dsp:txXfrm>
        <a:off x="4634181" y="1906753"/>
        <a:ext cx="885699" cy="270138"/>
      </dsp:txXfrm>
    </dsp:sp>
    <dsp:sp modelId="{B208C846-DE30-4AC9-A298-B574BF50BD17}">
      <dsp:nvSpPr>
        <dsp:cNvPr id="0" name=""/>
        <dsp:cNvSpPr/>
      </dsp:nvSpPr>
      <dsp:spPr>
        <a:xfrm>
          <a:off x="4634181" y="2287604"/>
          <a:ext cx="885699" cy="2701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Оцінка</a:t>
          </a:r>
          <a:endParaRPr lang="ru-RU" sz="900" kern="1200" dirty="0"/>
        </a:p>
      </dsp:txBody>
      <dsp:txXfrm>
        <a:off x="4634181" y="2287604"/>
        <a:ext cx="885699" cy="270138"/>
      </dsp:txXfrm>
    </dsp:sp>
    <dsp:sp modelId="{72847CEA-68C5-4FFA-BE25-BFC4045E7345}">
      <dsp:nvSpPr>
        <dsp:cNvPr id="0" name=""/>
        <dsp:cNvSpPr/>
      </dsp:nvSpPr>
      <dsp:spPr>
        <a:xfrm>
          <a:off x="4634181" y="2668455"/>
          <a:ext cx="885699" cy="2701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Дата  оцінки</a:t>
          </a:r>
          <a:endParaRPr lang="ru-RU" sz="900" kern="1200" dirty="0"/>
        </a:p>
      </dsp:txBody>
      <dsp:txXfrm>
        <a:off x="4634181" y="2668455"/>
        <a:ext cx="885699" cy="270138"/>
      </dsp:txXfrm>
    </dsp:sp>
    <dsp:sp modelId="{C09D66FC-700F-4498-AE65-4812F190957B}">
      <dsp:nvSpPr>
        <dsp:cNvPr id="0" name=""/>
        <dsp:cNvSpPr/>
      </dsp:nvSpPr>
      <dsp:spPr>
        <a:xfrm>
          <a:off x="4634181" y="3049305"/>
          <a:ext cx="885699" cy="27013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Код  предмету</a:t>
          </a:r>
          <a:endParaRPr lang="ru-RU" sz="900" kern="1200" dirty="0"/>
        </a:p>
      </dsp:txBody>
      <dsp:txXfrm>
        <a:off x="4634181" y="3049305"/>
        <a:ext cx="885699" cy="270138"/>
      </dsp:txXfrm>
    </dsp:sp>
    <dsp:sp modelId="{A9B5805C-31F6-4DE8-9449-AAC38F2CF80A}">
      <dsp:nvSpPr>
        <dsp:cNvPr id="0" name=""/>
        <dsp:cNvSpPr/>
      </dsp:nvSpPr>
      <dsp:spPr>
        <a:xfrm>
          <a:off x="4634181" y="3430156"/>
          <a:ext cx="885699" cy="27013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Код  учня</a:t>
          </a:r>
          <a:endParaRPr lang="ru-RU" sz="900" kern="1200" dirty="0"/>
        </a:p>
      </dsp:txBody>
      <dsp:txXfrm>
        <a:off x="4634181" y="3430156"/>
        <a:ext cx="885699" cy="270138"/>
      </dsp:txXfrm>
    </dsp:sp>
    <dsp:sp modelId="{B963095A-8BDF-45BB-AB80-83AB5C36A57E}">
      <dsp:nvSpPr>
        <dsp:cNvPr id="0" name=""/>
        <dsp:cNvSpPr/>
      </dsp:nvSpPr>
      <dsp:spPr>
        <a:xfrm>
          <a:off x="3571342" y="4001433"/>
          <a:ext cx="885699" cy="2701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Предмети</a:t>
          </a:r>
          <a:endParaRPr lang="ru-RU" sz="900" kern="1200" dirty="0"/>
        </a:p>
      </dsp:txBody>
      <dsp:txXfrm>
        <a:off x="3571342" y="4001433"/>
        <a:ext cx="885699" cy="270138"/>
      </dsp:txXfrm>
    </dsp:sp>
    <dsp:sp modelId="{635F6E28-8F52-4079-B2B9-097C9FDC41AF}">
      <dsp:nvSpPr>
        <dsp:cNvPr id="0" name=""/>
        <dsp:cNvSpPr/>
      </dsp:nvSpPr>
      <dsp:spPr>
        <a:xfrm>
          <a:off x="4634181" y="3811007"/>
          <a:ext cx="885699" cy="27013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Код  предмету</a:t>
          </a:r>
          <a:endParaRPr lang="ru-RU" sz="900" kern="1200" dirty="0"/>
        </a:p>
      </dsp:txBody>
      <dsp:txXfrm>
        <a:off x="4634181" y="3811007"/>
        <a:ext cx="885699" cy="270138"/>
      </dsp:txXfrm>
    </dsp:sp>
    <dsp:sp modelId="{A6600034-ACAC-45F5-8E89-6EE14C974B00}">
      <dsp:nvSpPr>
        <dsp:cNvPr id="0" name=""/>
        <dsp:cNvSpPr/>
      </dsp:nvSpPr>
      <dsp:spPr>
        <a:xfrm>
          <a:off x="4634181" y="4191858"/>
          <a:ext cx="885699" cy="2701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Предмет</a:t>
          </a:r>
          <a:endParaRPr lang="ru-RU" sz="900" kern="1200" dirty="0"/>
        </a:p>
      </dsp:txBody>
      <dsp:txXfrm>
        <a:off x="4634181" y="4191858"/>
        <a:ext cx="885699" cy="270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12924-6E8A-4699-AB7D-E0828C55AC18}">
      <dsp:nvSpPr>
        <dsp:cNvPr id="0" name=""/>
        <dsp:cNvSpPr/>
      </dsp:nvSpPr>
      <dsp:spPr>
        <a:xfrm>
          <a:off x="5252888" y="6356821"/>
          <a:ext cx="272355" cy="292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177" y="0"/>
              </a:lnTo>
              <a:lnTo>
                <a:pt x="136177" y="292782"/>
              </a:lnTo>
              <a:lnTo>
                <a:pt x="272355" y="29278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D8470-DF02-4024-9EF3-89A1641C2B66}">
      <dsp:nvSpPr>
        <dsp:cNvPr id="0" name=""/>
        <dsp:cNvSpPr/>
      </dsp:nvSpPr>
      <dsp:spPr>
        <a:xfrm>
          <a:off x="5252888" y="6064039"/>
          <a:ext cx="272355" cy="292782"/>
        </a:xfrm>
        <a:custGeom>
          <a:avLst/>
          <a:gdLst/>
          <a:ahLst/>
          <a:cxnLst/>
          <a:rect l="0" t="0" r="0" b="0"/>
          <a:pathLst>
            <a:path>
              <a:moveTo>
                <a:pt x="0" y="292782"/>
              </a:moveTo>
              <a:lnTo>
                <a:pt x="136177" y="292782"/>
              </a:lnTo>
              <a:lnTo>
                <a:pt x="136177" y="0"/>
              </a:lnTo>
              <a:lnTo>
                <a:pt x="272355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F21F0-9BE7-44A2-8F13-28EF9C5AFFA3}">
      <dsp:nvSpPr>
        <dsp:cNvPr id="0" name=""/>
        <dsp:cNvSpPr/>
      </dsp:nvSpPr>
      <dsp:spPr>
        <a:xfrm>
          <a:off x="3618755" y="3868173"/>
          <a:ext cx="272355" cy="2488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177" y="0"/>
              </a:lnTo>
              <a:lnTo>
                <a:pt x="136177" y="2488648"/>
              </a:lnTo>
              <a:lnTo>
                <a:pt x="272355" y="248864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99B94-2FC2-4AB6-AA16-9B412B4E6FCC}">
      <dsp:nvSpPr>
        <dsp:cNvPr id="0" name=""/>
        <dsp:cNvSpPr/>
      </dsp:nvSpPr>
      <dsp:spPr>
        <a:xfrm>
          <a:off x="5252888" y="4307346"/>
          <a:ext cx="272355" cy="1171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177" y="0"/>
              </a:lnTo>
              <a:lnTo>
                <a:pt x="136177" y="1171128"/>
              </a:lnTo>
              <a:lnTo>
                <a:pt x="272355" y="117112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15215-A9D4-4646-9243-A5AE0FF75125}">
      <dsp:nvSpPr>
        <dsp:cNvPr id="0" name=""/>
        <dsp:cNvSpPr/>
      </dsp:nvSpPr>
      <dsp:spPr>
        <a:xfrm>
          <a:off x="5252888" y="4307346"/>
          <a:ext cx="272355" cy="585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177" y="0"/>
              </a:lnTo>
              <a:lnTo>
                <a:pt x="136177" y="585564"/>
              </a:lnTo>
              <a:lnTo>
                <a:pt x="272355" y="58556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58733-0089-4FC2-B078-A52E4E5FB7B2}">
      <dsp:nvSpPr>
        <dsp:cNvPr id="0" name=""/>
        <dsp:cNvSpPr/>
      </dsp:nvSpPr>
      <dsp:spPr>
        <a:xfrm>
          <a:off x="5252888" y="4261626"/>
          <a:ext cx="2723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2355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14D89-A016-47C0-99B2-DDEC3693207A}">
      <dsp:nvSpPr>
        <dsp:cNvPr id="0" name=""/>
        <dsp:cNvSpPr/>
      </dsp:nvSpPr>
      <dsp:spPr>
        <a:xfrm>
          <a:off x="5252888" y="3721782"/>
          <a:ext cx="272355" cy="585564"/>
        </a:xfrm>
        <a:custGeom>
          <a:avLst/>
          <a:gdLst/>
          <a:ahLst/>
          <a:cxnLst/>
          <a:rect l="0" t="0" r="0" b="0"/>
          <a:pathLst>
            <a:path>
              <a:moveTo>
                <a:pt x="0" y="585564"/>
              </a:moveTo>
              <a:lnTo>
                <a:pt x="136177" y="585564"/>
              </a:lnTo>
              <a:lnTo>
                <a:pt x="136177" y="0"/>
              </a:lnTo>
              <a:lnTo>
                <a:pt x="272355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887B5-313A-42B2-AA88-F8D6D2F2AA0F}">
      <dsp:nvSpPr>
        <dsp:cNvPr id="0" name=""/>
        <dsp:cNvSpPr/>
      </dsp:nvSpPr>
      <dsp:spPr>
        <a:xfrm>
          <a:off x="5252888" y="3136217"/>
          <a:ext cx="272355" cy="1171128"/>
        </a:xfrm>
        <a:custGeom>
          <a:avLst/>
          <a:gdLst/>
          <a:ahLst/>
          <a:cxnLst/>
          <a:rect l="0" t="0" r="0" b="0"/>
          <a:pathLst>
            <a:path>
              <a:moveTo>
                <a:pt x="0" y="1171128"/>
              </a:moveTo>
              <a:lnTo>
                <a:pt x="136177" y="1171128"/>
              </a:lnTo>
              <a:lnTo>
                <a:pt x="136177" y="0"/>
              </a:lnTo>
              <a:lnTo>
                <a:pt x="272355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352F8-6FE8-447F-A003-3E462C071968}">
      <dsp:nvSpPr>
        <dsp:cNvPr id="0" name=""/>
        <dsp:cNvSpPr/>
      </dsp:nvSpPr>
      <dsp:spPr>
        <a:xfrm>
          <a:off x="3618755" y="3868173"/>
          <a:ext cx="272355" cy="439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177" y="0"/>
              </a:lnTo>
              <a:lnTo>
                <a:pt x="136177" y="439173"/>
              </a:lnTo>
              <a:lnTo>
                <a:pt x="272355" y="43917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95024-49AA-4992-B211-04041D158E56}">
      <dsp:nvSpPr>
        <dsp:cNvPr id="0" name=""/>
        <dsp:cNvSpPr/>
      </dsp:nvSpPr>
      <dsp:spPr>
        <a:xfrm>
          <a:off x="5252888" y="1379525"/>
          <a:ext cx="272355" cy="1171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177" y="0"/>
              </a:lnTo>
              <a:lnTo>
                <a:pt x="136177" y="1171128"/>
              </a:lnTo>
              <a:lnTo>
                <a:pt x="272355" y="117112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8436D-059C-45F2-BA66-49AF7E65CF40}">
      <dsp:nvSpPr>
        <dsp:cNvPr id="0" name=""/>
        <dsp:cNvSpPr/>
      </dsp:nvSpPr>
      <dsp:spPr>
        <a:xfrm>
          <a:off x="5252888" y="1379525"/>
          <a:ext cx="272355" cy="585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177" y="0"/>
              </a:lnTo>
              <a:lnTo>
                <a:pt x="136177" y="585564"/>
              </a:lnTo>
              <a:lnTo>
                <a:pt x="272355" y="58556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12567-CB5E-4123-BAD1-305F29AF662D}">
      <dsp:nvSpPr>
        <dsp:cNvPr id="0" name=""/>
        <dsp:cNvSpPr/>
      </dsp:nvSpPr>
      <dsp:spPr>
        <a:xfrm>
          <a:off x="5252888" y="1333805"/>
          <a:ext cx="2723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2355" y="457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A21CE-522E-4738-90CD-6E1C3073063B}">
      <dsp:nvSpPr>
        <dsp:cNvPr id="0" name=""/>
        <dsp:cNvSpPr/>
      </dsp:nvSpPr>
      <dsp:spPr>
        <a:xfrm>
          <a:off x="5252888" y="793960"/>
          <a:ext cx="272355" cy="585564"/>
        </a:xfrm>
        <a:custGeom>
          <a:avLst/>
          <a:gdLst/>
          <a:ahLst/>
          <a:cxnLst/>
          <a:rect l="0" t="0" r="0" b="0"/>
          <a:pathLst>
            <a:path>
              <a:moveTo>
                <a:pt x="0" y="585564"/>
              </a:moveTo>
              <a:lnTo>
                <a:pt x="136177" y="585564"/>
              </a:lnTo>
              <a:lnTo>
                <a:pt x="136177" y="0"/>
              </a:lnTo>
              <a:lnTo>
                <a:pt x="272355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779F3-54EB-4E45-876F-2BF85A96EB6E}">
      <dsp:nvSpPr>
        <dsp:cNvPr id="0" name=""/>
        <dsp:cNvSpPr/>
      </dsp:nvSpPr>
      <dsp:spPr>
        <a:xfrm>
          <a:off x="5252888" y="208396"/>
          <a:ext cx="272355" cy="1171128"/>
        </a:xfrm>
        <a:custGeom>
          <a:avLst/>
          <a:gdLst/>
          <a:ahLst/>
          <a:cxnLst/>
          <a:rect l="0" t="0" r="0" b="0"/>
          <a:pathLst>
            <a:path>
              <a:moveTo>
                <a:pt x="0" y="1171128"/>
              </a:moveTo>
              <a:lnTo>
                <a:pt x="136177" y="1171128"/>
              </a:lnTo>
              <a:lnTo>
                <a:pt x="136177" y="0"/>
              </a:lnTo>
              <a:lnTo>
                <a:pt x="272355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8B9BA-5B13-47DA-AA65-B9B2B5B4B62F}">
      <dsp:nvSpPr>
        <dsp:cNvPr id="0" name=""/>
        <dsp:cNvSpPr/>
      </dsp:nvSpPr>
      <dsp:spPr>
        <a:xfrm>
          <a:off x="3618755" y="1379525"/>
          <a:ext cx="272355" cy="2488648"/>
        </a:xfrm>
        <a:custGeom>
          <a:avLst/>
          <a:gdLst/>
          <a:ahLst/>
          <a:cxnLst/>
          <a:rect l="0" t="0" r="0" b="0"/>
          <a:pathLst>
            <a:path>
              <a:moveTo>
                <a:pt x="0" y="2488648"/>
              </a:moveTo>
              <a:lnTo>
                <a:pt x="136177" y="2488648"/>
              </a:lnTo>
              <a:lnTo>
                <a:pt x="136177" y="0"/>
              </a:lnTo>
              <a:lnTo>
                <a:pt x="272355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BC091-C632-49CA-808C-CAB0C89E6334}">
      <dsp:nvSpPr>
        <dsp:cNvPr id="0" name=""/>
        <dsp:cNvSpPr/>
      </dsp:nvSpPr>
      <dsp:spPr>
        <a:xfrm>
          <a:off x="2256978" y="3660502"/>
          <a:ext cx="1361777" cy="4153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БД «Учні»</a:t>
          </a:r>
          <a:endParaRPr lang="ru-RU" sz="1500" kern="1200" dirty="0"/>
        </a:p>
      </dsp:txBody>
      <dsp:txXfrm>
        <a:off x="2256978" y="3660502"/>
        <a:ext cx="1361777" cy="415342"/>
      </dsp:txXfrm>
    </dsp:sp>
    <dsp:sp modelId="{7E4D9591-24E6-4B6E-8D92-36CB3175818B}">
      <dsp:nvSpPr>
        <dsp:cNvPr id="0" name=""/>
        <dsp:cNvSpPr/>
      </dsp:nvSpPr>
      <dsp:spPr>
        <a:xfrm>
          <a:off x="3891111" y="1171854"/>
          <a:ext cx="1361777" cy="4153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Учні</a:t>
          </a:r>
          <a:endParaRPr lang="ru-RU" sz="1500" kern="1200" dirty="0"/>
        </a:p>
      </dsp:txBody>
      <dsp:txXfrm>
        <a:off x="3891111" y="1171854"/>
        <a:ext cx="1361777" cy="415342"/>
      </dsp:txXfrm>
    </dsp:sp>
    <dsp:sp modelId="{251A6C43-7A3B-4C33-8DAF-5C6821B3D92B}">
      <dsp:nvSpPr>
        <dsp:cNvPr id="0" name=""/>
        <dsp:cNvSpPr/>
      </dsp:nvSpPr>
      <dsp:spPr>
        <a:xfrm>
          <a:off x="5525244" y="725"/>
          <a:ext cx="1361777" cy="4153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Код  учня</a:t>
          </a:r>
          <a:endParaRPr lang="ru-RU" sz="1500" kern="1200" dirty="0"/>
        </a:p>
      </dsp:txBody>
      <dsp:txXfrm>
        <a:off x="5525244" y="725"/>
        <a:ext cx="1361777" cy="415342"/>
      </dsp:txXfrm>
    </dsp:sp>
    <dsp:sp modelId="{F047EE29-AE0D-4CF3-8AA6-ACAC6AF1AE49}">
      <dsp:nvSpPr>
        <dsp:cNvPr id="0" name=""/>
        <dsp:cNvSpPr/>
      </dsp:nvSpPr>
      <dsp:spPr>
        <a:xfrm>
          <a:off x="5525244" y="586289"/>
          <a:ext cx="1361777" cy="4153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Прізвище</a:t>
          </a:r>
          <a:endParaRPr lang="ru-RU" sz="1500" kern="1200" dirty="0"/>
        </a:p>
      </dsp:txBody>
      <dsp:txXfrm>
        <a:off x="5525244" y="586289"/>
        <a:ext cx="1361777" cy="415342"/>
      </dsp:txXfrm>
    </dsp:sp>
    <dsp:sp modelId="{0750ECB4-E18B-49E3-B199-23A591B23207}">
      <dsp:nvSpPr>
        <dsp:cNvPr id="0" name=""/>
        <dsp:cNvSpPr/>
      </dsp:nvSpPr>
      <dsp:spPr>
        <a:xfrm>
          <a:off x="5525244" y="1171854"/>
          <a:ext cx="1361777" cy="4153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Ім'я</a:t>
          </a:r>
          <a:endParaRPr lang="ru-RU" sz="1500" kern="1200" dirty="0"/>
        </a:p>
      </dsp:txBody>
      <dsp:txXfrm>
        <a:off x="5525244" y="1171854"/>
        <a:ext cx="1361777" cy="415342"/>
      </dsp:txXfrm>
    </dsp:sp>
    <dsp:sp modelId="{F66C06BD-10BA-4516-B327-7EAFE7214DDC}">
      <dsp:nvSpPr>
        <dsp:cNvPr id="0" name=""/>
        <dsp:cNvSpPr/>
      </dsp:nvSpPr>
      <dsp:spPr>
        <a:xfrm>
          <a:off x="5525244" y="1757418"/>
          <a:ext cx="1361777" cy="4153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Клас</a:t>
          </a:r>
          <a:endParaRPr lang="ru-RU" sz="1500" kern="1200" dirty="0"/>
        </a:p>
      </dsp:txBody>
      <dsp:txXfrm>
        <a:off x="5525244" y="1757418"/>
        <a:ext cx="1361777" cy="415342"/>
      </dsp:txXfrm>
    </dsp:sp>
    <dsp:sp modelId="{1C2557DB-CD01-4977-A11D-F2E77DAEBFC0}">
      <dsp:nvSpPr>
        <dsp:cNvPr id="0" name=""/>
        <dsp:cNvSpPr/>
      </dsp:nvSpPr>
      <dsp:spPr>
        <a:xfrm>
          <a:off x="5525244" y="2342982"/>
          <a:ext cx="1361777" cy="4153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Дата   народження</a:t>
          </a:r>
          <a:endParaRPr lang="ru-RU" sz="1500" kern="1200" dirty="0"/>
        </a:p>
      </dsp:txBody>
      <dsp:txXfrm>
        <a:off x="5525244" y="2342982"/>
        <a:ext cx="1361777" cy="415342"/>
      </dsp:txXfrm>
    </dsp:sp>
    <dsp:sp modelId="{F5653617-91DD-4FCD-B710-0978825BC73F}">
      <dsp:nvSpPr>
        <dsp:cNvPr id="0" name=""/>
        <dsp:cNvSpPr/>
      </dsp:nvSpPr>
      <dsp:spPr>
        <a:xfrm>
          <a:off x="3891111" y="4099675"/>
          <a:ext cx="1361777" cy="4153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Оцінки</a:t>
          </a:r>
          <a:endParaRPr lang="ru-RU" sz="1500" kern="1200" dirty="0"/>
        </a:p>
      </dsp:txBody>
      <dsp:txXfrm>
        <a:off x="3891111" y="4099675"/>
        <a:ext cx="1361777" cy="415342"/>
      </dsp:txXfrm>
    </dsp:sp>
    <dsp:sp modelId="{96FFF50C-BC7E-41FB-874D-AE3CF11F10E6}">
      <dsp:nvSpPr>
        <dsp:cNvPr id="0" name=""/>
        <dsp:cNvSpPr/>
      </dsp:nvSpPr>
      <dsp:spPr>
        <a:xfrm>
          <a:off x="5525244" y="2928546"/>
          <a:ext cx="1361777" cy="4153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Код  оцінки</a:t>
          </a:r>
          <a:endParaRPr lang="ru-RU" sz="1500" kern="1200" dirty="0"/>
        </a:p>
      </dsp:txBody>
      <dsp:txXfrm>
        <a:off x="5525244" y="2928546"/>
        <a:ext cx="1361777" cy="415342"/>
      </dsp:txXfrm>
    </dsp:sp>
    <dsp:sp modelId="{B208C846-DE30-4AC9-A298-B574BF50BD17}">
      <dsp:nvSpPr>
        <dsp:cNvPr id="0" name=""/>
        <dsp:cNvSpPr/>
      </dsp:nvSpPr>
      <dsp:spPr>
        <a:xfrm>
          <a:off x="5525244" y="3514111"/>
          <a:ext cx="1361777" cy="4153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Оцінка</a:t>
          </a:r>
          <a:endParaRPr lang="ru-RU" sz="1500" kern="1200" dirty="0"/>
        </a:p>
      </dsp:txBody>
      <dsp:txXfrm>
        <a:off x="5525244" y="3514111"/>
        <a:ext cx="1361777" cy="415342"/>
      </dsp:txXfrm>
    </dsp:sp>
    <dsp:sp modelId="{72847CEA-68C5-4FFA-BE25-BFC4045E7345}">
      <dsp:nvSpPr>
        <dsp:cNvPr id="0" name=""/>
        <dsp:cNvSpPr/>
      </dsp:nvSpPr>
      <dsp:spPr>
        <a:xfrm>
          <a:off x="5525244" y="4099675"/>
          <a:ext cx="1361777" cy="4153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Дата  оцінки</a:t>
          </a:r>
          <a:endParaRPr lang="ru-RU" sz="1500" kern="1200" dirty="0"/>
        </a:p>
      </dsp:txBody>
      <dsp:txXfrm>
        <a:off x="5525244" y="4099675"/>
        <a:ext cx="1361777" cy="415342"/>
      </dsp:txXfrm>
    </dsp:sp>
    <dsp:sp modelId="{C09D66FC-700F-4498-AE65-4812F190957B}">
      <dsp:nvSpPr>
        <dsp:cNvPr id="0" name=""/>
        <dsp:cNvSpPr/>
      </dsp:nvSpPr>
      <dsp:spPr>
        <a:xfrm>
          <a:off x="5525244" y="4685239"/>
          <a:ext cx="1361777" cy="4153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Код  предмету</a:t>
          </a:r>
          <a:endParaRPr lang="ru-RU" sz="1500" kern="1200" dirty="0"/>
        </a:p>
      </dsp:txBody>
      <dsp:txXfrm>
        <a:off x="5525244" y="4685239"/>
        <a:ext cx="1361777" cy="415342"/>
      </dsp:txXfrm>
    </dsp:sp>
    <dsp:sp modelId="{A9B5805C-31F6-4DE8-9449-AAC38F2CF80A}">
      <dsp:nvSpPr>
        <dsp:cNvPr id="0" name=""/>
        <dsp:cNvSpPr/>
      </dsp:nvSpPr>
      <dsp:spPr>
        <a:xfrm>
          <a:off x="5525244" y="5270803"/>
          <a:ext cx="1361777" cy="4153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Код  учня</a:t>
          </a:r>
          <a:endParaRPr lang="ru-RU" sz="1500" kern="1200" dirty="0"/>
        </a:p>
      </dsp:txBody>
      <dsp:txXfrm>
        <a:off x="5525244" y="5270803"/>
        <a:ext cx="1361777" cy="415342"/>
      </dsp:txXfrm>
    </dsp:sp>
    <dsp:sp modelId="{B963095A-8BDF-45BB-AB80-83AB5C36A57E}">
      <dsp:nvSpPr>
        <dsp:cNvPr id="0" name=""/>
        <dsp:cNvSpPr/>
      </dsp:nvSpPr>
      <dsp:spPr>
        <a:xfrm>
          <a:off x="3891111" y="6149150"/>
          <a:ext cx="1361777" cy="4153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Предмети</a:t>
          </a:r>
          <a:endParaRPr lang="ru-RU" sz="1500" kern="1200" dirty="0"/>
        </a:p>
      </dsp:txBody>
      <dsp:txXfrm>
        <a:off x="3891111" y="6149150"/>
        <a:ext cx="1361777" cy="415342"/>
      </dsp:txXfrm>
    </dsp:sp>
    <dsp:sp modelId="{635F6E28-8F52-4079-B2B9-097C9FDC41AF}">
      <dsp:nvSpPr>
        <dsp:cNvPr id="0" name=""/>
        <dsp:cNvSpPr/>
      </dsp:nvSpPr>
      <dsp:spPr>
        <a:xfrm>
          <a:off x="5525244" y="5856368"/>
          <a:ext cx="1361777" cy="4153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Код  предмету</a:t>
          </a:r>
          <a:endParaRPr lang="ru-RU" sz="1500" kern="1200" dirty="0"/>
        </a:p>
      </dsp:txBody>
      <dsp:txXfrm>
        <a:off x="5525244" y="5856368"/>
        <a:ext cx="1361777" cy="415342"/>
      </dsp:txXfrm>
    </dsp:sp>
    <dsp:sp modelId="{A6600034-ACAC-45F5-8E89-6EE14C974B00}">
      <dsp:nvSpPr>
        <dsp:cNvPr id="0" name=""/>
        <dsp:cNvSpPr/>
      </dsp:nvSpPr>
      <dsp:spPr>
        <a:xfrm>
          <a:off x="5525244" y="6441932"/>
          <a:ext cx="1361777" cy="4153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Предмет</a:t>
          </a:r>
          <a:endParaRPr lang="ru-RU" sz="1500" kern="1200" dirty="0"/>
        </a:p>
      </dsp:txBody>
      <dsp:txXfrm>
        <a:off x="5525244" y="6441932"/>
        <a:ext cx="1361777" cy="4153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ACEC1-481F-4190-B737-455CB59A51AF}">
      <dsp:nvSpPr>
        <dsp:cNvPr id="0" name=""/>
        <dsp:cNvSpPr/>
      </dsp:nvSpPr>
      <dsp:spPr>
        <a:xfrm>
          <a:off x="0" y="457439"/>
          <a:ext cx="8229600" cy="655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9BB5CC-2A7E-43EC-970C-A7CF055E8AA1}">
      <dsp:nvSpPr>
        <dsp:cNvPr id="0" name=""/>
        <dsp:cNvSpPr/>
      </dsp:nvSpPr>
      <dsp:spPr>
        <a:xfrm>
          <a:off x="411480" y="73679"/>
          <a:ext cx="5760720" cy="76752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запит на  вибірку</a:t>
          </a:r>
          <a:endParaRPr lang="ru-RU" sz="2600" kern="1200" dirty="0"/>
        </a:p>
      </dsp:txBody>
      <dsp:txXfrm>
        <a:off x="448947" y="111146"/>
        <a:ext cx="5685786" cy="692586"/>
      </dsp:txXfrm>
    </dsp:sp>
    <dsp:sp modelId="{EB131E07-F319-4F08-9550-AC48A411A56B}">
      <dsp:nvSpPr>
        <dsp:cNvPr id="0" name=""/>
        <dsp:cNvSpPr/>
      </dsp:nvSpPr>
      <dsp:spPr>
        <a:xfrm>
          <a:off x="0" y="1636799"/>
          <a:ext cx="8229600" cy="655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691B1F-2CF2-4404-9194-C0AF4E62018A}">
      <dsp:nvSpPr>
        <dsp:cNvPr id="0" name=""/>
        <dsp:cNvSpPr/>
      </dsp:nvSpPr>
      <dsp:spPr>
        <a:xfrm>
          <a:off x="411480" y="1253039"/>
          <a:ext cx="5760720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smtClean="0"/>
            <a:t>перехресний запит</a:t>
          </a:r>
          <a:endParaRPr lang="ru-RU" sz="2600" kern="1200" dirty="0"/>
        </a:p>
      </dsp:txBody>
      <dsp:txXfrm>
        <a:off x="448947" y="1290506"/>
        <a:ext cx="5685786" cy="692586"/>
      </dsp:txXfrm>
    </dsp:sp>
    <dsp:sp modelId="{1D5D48EC-17AE-42BF-AEC0-3CA11BE2A41C}">
      <dsp:nvSpPr>
        <dsp:cNvPr id="0" name=""/>
        <dsp:cNvSpPr/>
      </dsp:nvSpPr>
      <dsp:spPr>
        <a:xfrm>
          <a:off x="0" y="2816159"/>
          <a:ext cx="8229600" cy="655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D268CE-1EA5-41ED-B5DC-2A02830821D4}">
      <dsp:nvSpPr>
        <dsp:cNvPr id="0" name=""/>
        <dsp:cNvSpPr/>
      </dsp:nvSpPr>
      <dsp:spPr>
        <a:xfrm>
          <a:off x="411480" y="2432400"/>
          <a:ext cx="5760720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smtClean="0"/>
            <a:t>запиті на  внесення  змін</a:t>
          </a:r>
          <a:endParaRPr lang="ru-RU" sz="2600" kern="1200" dirty="0"/>
        </a:p>
      </dsp:txBody>
      <dsp:txXfrm>
        <a:off x="448947" y="2469867"/>
        <a:ext cx="5685786" cy="692586"/>
      </dsp:txXfrm>
    </dsp:sp>
    <dsp:sp modelId="{35C3F830-4DC1-4E95-BF68-4D8DE6817620}">
      <dsp:nvSpPr>
        <dsp:cNvPr id="0" name=""/>
        <dsp:cNvSpPr/>
      </dsp:nvSpPr>
      <dsp:spPr>
        <a:xfrm>
          <a:off x="0" y="3995520"/>
          <a:ext cx="8229600" cy="655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2B6249-B632-4ACA-AF4C-68F3CA7A0BBF}">
      <dsp:nvSpPr>
        <dsp:cNvPr id="0" name=""/>
        <dsp:cNvSpPr/>
      </dsp:nvSpPr>
      <dsp:spPr>
        <a:xfrm>
          <a:off x="411480" y="3611759"/>
          <a:ext cx="5760720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запиті з параметрами</a:t>
          </a:r>
          <a:endParaRPr lang="ru-RU" sz="2600" kern="1200" dirty="0"/>
        </a:p>
      </dsp:txBody>
      <dsp:txXfrm>
        <a:off x="448947" y="3649226"/>
        <a:ext cx="5685786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1" units="1/cm"/>
          <inkml:channelProperty channel="Y" name="resolution" value="40" units="1/cm"/>
        </inkml:channelProperties>
      </inkml:inkSource>
      <inkml:timestamp xml:id="ts0" timeString="2012-03-05T18:38:29.9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13693 16321,'0'0,"49"0,1 0,49 0,0 0,25 0,0 25,-25-25,25 0,25 0,-25-25,25 25,-50 0,1 0,-1 0,50 0,-25 0,24 0,-48 0,-1 0,-25 0,1 0,-50 0,-1 0,1 0,0 0,-99 25,49 0,-25 0,-74 25,0-1,-25 1,0-1,25-24,0 0,25 0,-25 0,25-25,25 0,24 0,0 0,26 0,-1 0,-25 0,0 0,1-25,-26 0,1 0,0 0,-1 25,50 0,25-24,-49-1,49 25,-25-25,25 0,-50 25,50-25,-24 25,24-24,-25 24,0 0,0 0,25-25,-25 25,1 0,-1 0,25 0,-25 0,25 0,-25-25,25 25,-25 0,1 0,-1 0,-25-25,1 25,24 0,0 0,25 0,-50 0,50 0,0 0,25 25,0 25,0-1,49-24,-49 49,25-49,-26 0,1 25,0-50,-25 0,25 0,0 24,-25-24,49 0,-24 0,49 0,1 0,-50 0,-1 0,1 0,0 0,49 0,-24-24,24 24,1-25,-1 0,1 0,-1 25,1-25,-26 25,26 0,-1-24,0-1,1 0,-26 0,-24 25,0 0,25 0,24-25,-49 25,0 0,-25-24,24 24,1 0,-25-25,50 25,-50 0,25-25,24 25,-49-25,50 25,-50 0,25-25,-25 25,24 0,-24 0,25 0,0 25,-25 0,0-25,0 50,0-50,0 24,0 1,0 0,0 0,0-25,0 25,0-25,0 24,0 1,0-25,0 0,25 0,-25 0,50-25,-26 25,1 0,0 0,-25 0,25 0,0 0,-25 0,-25 0,25 25,-25 0,-25 0,1 24,49-24,-25 25,-50-25,26 24,24-49,-25 25,26-25,-26 0,25 0,0 0,25-25,-74 0,0 1,-1-1,1 0,-1 0,26 25,-1-25,25 25,1-24,-26 24,50-25,-50 0,50 25,-49-25,-26 0,-49 1,50 24,-1 0,51 0,-26 0,-24 0,24 0,-24 0,-1 0,1 0,-1 0,51 0,-1 0,0 0,0 0,0 0,1 0,24 0,-25 0,25 0,-25 0,0 0,25-25,-49-25,49 25,0 25,0-24,-25-1,25 0,0 0,0 25,-25 0,25 25,-25-25,0 50,25 24,-25 0,1 1,-1-1,25-49,0 0,0 0,0-25,0 0,25 0,-1 0,51 0,-50 0,-25 0,49 0,1 0,-25 0,24-25,26 0,24 0,25-24,-50 49,-24-50,24 25,-74 0,25 25,0-24,25-1,-26 0,1 25,0-25,0 25,0 0,-25 0,49 0,-24 0,0 0,0 0,-25 0,49 25,1-25,49 25,-24 0,-1-1,-24-24,24 0,-24 0,24 0,-49 0,49 0,1 0,-1 0,-24 0,-50 0,49-49,-24 49,0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1" units="1/cm"/>
          <inkml:channelProperty channel="Y" name="resolution" value="40" units="1/cm"/>
        </inkml:channelProperties>
      </inkml:inkSource>
      <inkml:timestamp xml:id="ts0" timeString="2012-03-05T18:40:11.7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13420 14163,'0'0,"24"0,1 0,-25 0,50 25,-50-25,74 25,-24 0,24-25,1 25,-1-1,1 1,-26-25,1 25,-25-25,49 0,-24 0,24 0,-49 0,0 0,24 0,-24 0,0 0,0 0,-1 0,1 0,-25 0,25 0,0 0,0 0,0 0,24 0,-24 0,0 0,24-25,-24 25,-25-25,50 25,-50 0,25-24,-25 24,49-50,1 50,-50 0,25-25,-1 25,1 0,0-25,-25 25,50 0,-50 0,24 0,-24 0,25 0,-25 25,25-25,-25 0,0 25,0-25,25 0,24 0,26 25,-50-25,-25 0,24 0,26 25,-50-25,50 0,-50 0,24 0,-24 0,50 0,-50 0,25 0,0 0,-1 0,1 0,-25 0,25 0,-25 0,25 0,0-25,0 0,-25 25,24 0,1-25,0 25,-25 0,25 0,0 0,-50 0,0 0,-25 0,50 0,-49 0,-1 25,-74 25,25-50,24 24,1-24,0 0,24 25,25-25,0 0,-24 0,24 0,-25-25,1 25,24 0,0 0,0 0,1 0,-1-24,-25-1,25 0,1 0,24 25,-25-25,25 25,-50 0,50 0,-25-24,-24 24,24 0,25-25,-25 25,0 0,25 0,-25 0,1 25,-1-25,-25 24,25-24,-24 25,-1 0,25-25,-24 25,24-25,0 0,0 0,25 0,-24 0,-1 0,0 0,25 0,-50 0,26 0,24 0,-25-25,0 25,0-25,-24 0,24 25,0-24,0 24,25 0,-25 0,1 0,-26 24,50 1,-25 0,25-25,-25 25,25 0,-24-25,-1 24,25 1,-25-25,25 0,-50 25,50-25,-25 0,25 0,-24 25,24-25,-25 25,25-25,0 25,0-25,0 24,0 1,0-25,25 0,-25 0,24 25,1-25,0 0,0 0,-25 25,25-25,0 0,-25 0,24 0,-24 0,25 0,-25 0,25 0,-25 0,25 0,-25 0,25 0,-1 0,1 0,0 0,-25 0,25 0,0 0,-25 0,24 0,1 0,-25 0,25 0,49-25,-74 25,75-25,-50 25,24 0,-24 0,-25 0,74 0,-49 0,25 0,24-25,-49 25,0 0,0-24,-1 24,1-25,-25 25,25 0,-25 0,50-25,-25 25,-1 0,1 0,0 0,-25 0,25 0,-25 0,49 0,-49 0,50 0,-25 0,-25 0,25 0,-1 0,1 0,25 0,24 25,-49 0,25-25,-26 0,1 0,0 0,0 0,-25 0,25 0,-1 0,-24 0,50 0,-50 0,50 0,-1 0,1 0,-50 0,49 0,-24 0,0 0,0 0,-25 0,25 0,-25 0,24 0,-24 0,25 0,0 0,-25 0,25 0,0 0,-25 0,0 0,-25 24,0-24,25 0,-25 0,-24 25,49-25,-25 0,-25 25,1-25,-26 0,26 0,-26 0,1-25,-1 25,51 0,-1 0,0 0,25 0,-50 0,26 0,-1 0,-25 0,1 0,-26 0,26 0,-1 0,0 0,50 0,-49 0,24 0,0 0,-49 0,24 25,-24-25,-1 0,50 0,1 0,-1 0,-25-25,25 25,-24 0,24 0,0 0,-24 0,-1 0,0 25,26-25,-51 0,50 0,1 0,-26 0,50 0,-50 0,75-25,0 25,25 0,24 0,0 0,1 0,-26 0,26 0,-1 0,25 0,25 0,-24 0,24 0,-25 0,-25 0,1 0,-1 0,1 0,24 0,0 0,-25 0,1 0,-50 0,-1 0,1 0,0 0,-25 0,25 0,0 0,-25 0,49 0,1 25,-50-25,49 0,1 0,0 0,-25 0,-1 0,-24 0,25 0,-25 0,25 0,-25 0,25 25,0-25,-25 0,24 0,-48 25,-1-25,0 0,25 24,-50-24,-24 0,-1 0,-24 25,25 0,-1 0,1-25,0 25,24-1,-24-24,-1 0,1 0,-25 0,24 0,1 0,49 0,-25 0,26 0,-26-24,-25 24,1-25,0 25,-1 0,26-25,-1 25,25 0,25 0,-74-25,-1 25,1 0,-75 0,75 0,-1 0,1 0,49 0,-49 0,24 0,-24 0,-1 0,50 0,25-25,25-24,-25 24,0 0,0 0,25 1,-25-26,25 25,-25 0,0-24,25-1,-25 25,49-24,-24-26,25 26,-26 24,26-25,-50 25,50 1,-25-1,-1 25,1-25,-25 0,25 25,-25 0,0-25,0 25,25 0,-25 0,25 0,-1 0,1 0,-25 0,25 0,0 0,-25 0,49 0,26 0,-26 0,1 0,-25 0,0 0,-25 25,49-25,-49 0,25 0,25 25,-1 0,26 0,-26-1,1-24,-1 25,26-25,-50 0,0 0,-25 0,24 0,-24 0,25 0,-25 0,50 0,-50 0,74 25,-74-25,50 0,-1 0,-49 0,50 25,-25-25,24 25,-49-25,25 0,-25 0,25 0,25 0,-26 0,1 0,25 0,-25 0,-1 0,1 0,0 0,0 0,0 0,-25 0,24 0,1 0,0 0,-25 0,25 0,-25 0,49 0,1 0,-50 0,25 0,-25 0,25 0,-1 24,-24 1,25 0,-25 0,25-25,25 25,-50-25,25 24,-1 1,-24-25,25 0,-25 25,25 0,0-25,-25 0,0 49,0-24,0 0,25-25,-25 50,0-50,0 25,-25-25,0 24,0 1,25 0,-25-25,1 25,-1 0,25-25,0 24,-25-24,0 0,25 25,-25-25,25 25,-25-25,1 0,-1 0,-50 25,-49 0,50-25,-25 0,24 0,1 0,-25 0,-75 0,25 0,50 0,0 0,24 0,1 0,0 0,-50 0,24 0,26 0,49 0,-49 0,49 0,0 0,0 0,25 0,-24 0,24 0,-50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1" units="1/cm"/>
          <inkml:channelProperty channel="Y" name="resolution" value="40" units="1/cm"/>
        </inkml:channelProperties>
      </inkml:inkSource>
      <inkml:timestamp xml:id="ts0" timeString="2012-03-05T18:38:10.57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14883 5283,'-49'0,"24"0,-25-49,-24 24,-1 25,26 0,49-25,-50 25,25 0,0 0,25 0,-74 0,0 0,-1 0,1 0,24 0,1 0,-26 25,26 0,24 24,-50-24,26 0,-26 25,1-50,0 49,-1-24,-24 25,49-26,25 1,-24-25,-1 50,50-50,-49 25,49-1,-25-24,25 50,0-25,0 24,-25-24,25 0,0 0,0 25,25-26,-25 1,25 25,-25-25,24 24,1-24,0 25,0-26,-25-24,25 50,-25-50,24 25,51 0,-50-1,24 1,26-25,-26 50,1-25,0-1,-1 1,-49-25,25 0,0 0,0 0,-1 0,26 0,-25 0,0 0,-1 0,1 0,0 0,25 0,-26 0,1 0,0 0,25 0,24 0,25 0,-24 0,-26 0,-24 0,-25 0,75-25,-51 25,26 0,24-24,-24 24,24 0,-24 0,-50 0,50-50,-1 50,1-50,-25 50,24-49,-24 49,25-50,-1 25,-24 25,25-24,-50 24,24-25,26 25,-50 0,25 0,0 0,-1 0,-24 0,50-25,-25 25,0 0,-1 0,1 0,25 0,-25 0,0 0,-25 0,24 0,-24 0,25 0,-25 0,50 0,-1 0,-49 0,25 0,25 0,-1 0,-49 0,25 0,-25 0,50 0,-50-25,0 0,25 1,-1-1,1 0,-25 25,0-25,0 0,-25-24,25 24,0 25,-49-50,24-24,0-1,-24 26,-1-1,25 1,-49-1,74 25,-50 0,1 1,49 24,-50-50,0 50,1-50,24 50,0-24,-25-1,50 25,-24-25,-1 25,-25-25,25 25,1 0,-26-49,50 49,-25 0,25 0,-25 0,1 0,-26 0,25 0,-24 0,24 0,0 0,-25 0,26 24,-1-24,0 25,0-25,0 25,25-25,-24 0,-1 25,25-25,-25 25,25-25,-50 24,26-24,24 0</inkml:trace>
  <inkml:trace contextRef="#ctx0" brushRef="#br0" timeOffset="70484.375">15801 14883,'-25'0,"0"0,-24 0,24 0,0 0,-25 0,26 0,-1 0,0 0,0 0,-24 0,-51 0,-48 0,48 25,1 24,25-24,24-25,-24 25,-1 0,1 24,0-49,-1 25,-24 0,49 0,-24-25,49 0,0 0,-24 0,49 0,-50 0,25 0,0 0,1 0,-1 0,0 0,-25 0,26 0,-1 0,-25 0,25 0,1 0,24-25,-25 25,0 0,25-25,-25 0,0 25,25-25,-24 25,-1-49,25 49,-25-25,0 25,-24-25,49 25,-25 0,0 0,0 0,0 0,25 0,-25 0,25 0,-49 50,49-25,0-25,0 24,-25 1,0 0,25-25,0 25,0 0,-25-1,25 1,-24-25,24 50,-25-50,25 25,0-25,0 24,0 1,0 0,-25-25,25 25,0-25,0 25,0 0,0-1,0 1,0-25,0 50,0-50,0 25,0-25,0 24,0-24,0 50,0-50,25 0,-25 0,0 25,0-25,25 25,-25-25,24 24,1-24,25 50,-25-50,-1 25,1 0,0-1,0-24,0 25,0 0,-1-25,1 0,-25 0,25 25,-25-25,50 25,-26-25,1 0,-25 24,25 1,0-25,0 25,-25 0,24-25,-24 25,25-25,-25 0,25 0,25 0,-26 0,1 0,-25 0,25 0,0 0,0 0,-1 0,-24 0,25 0,0 0,25 0,24 0,-24 0,24 0,-24 0,-1 0,26 0,-75 0,74-25,1 25,-1 0,-24-25,-26 25,26-25,-25 25,0 0,-1 0,-24-25,25 25,0 0,0 0,-25-24,25 24,24-25,-24 25,0 0,0 0,-25 0,24 0,-24 0,25-25,0 25,0-25,0 25,-1 0,-24-25,25 25,0 0,0 0,0 0,-25-24,24 24,26-50,-50 50,50-50,-26 50,51-24,-50-1,24 25,1 0,24-25,-49 0,-25 25,50-49,-25 49,-1 0,-24 0,25-25,-25 25,25 0,-25 0,25 0,0-25,-25 0,24-24,-24 24,0 0,0 0,0-49,-24-1,-1 26,0 24,25 0,0 25,-25-25,0 25,25 0,-49-49,24 49,25-25,-25 25,25 0,-49 0,24 0,0 0,0 0,25 0,-25-25,25 25,-24 0,-26 0,25 0,-25 0,50 0,-24 0,-1 0,25 0,-25 0,-25-25,26 25,-26-25,25 25,25 0,-49-24,24 24,0 0,0 0</inkml:trace>
  <inkml:trace contextRef="#ctx0" brushRef="#br0" timeOffset="76796.875">16173 5953,'25'25,"24"0,1 49,24-49,1 49,-26-24,1 0,24-1,-74-24,50 25,-25-1,25 26,-26-1,51 0,-50 1,24-1,-24 1,0-50,0 24,-1 26,1-1,25 0,-25-24,-25 0,24 24,26 0,-50 1,0 24,0 0,0 25,0 50,0-25,0-25,0-25,0 25,25-50,-25 1,0-1,25 50,24 50,-24 24,25 50,-1 0,1-24,-1-26,-49-173,-24 0,-1 74,25 99,0 50,0-24,0-1,25 25,-25 0,24 0,1-25,0 25,0-24,0 24,-25-25,24 0,-24-49,0 49,25 0,-25-24,-25-51,25 76,0-26,0-49,0 0,0 0,0-25,0-25,0-25,0 1,0-26,0 1,0 0,0-26,0 51,0-50,0-25,0 49,0-49,0 25,0-25,0 25,-24-25,-26 25,-24-25,-1 0,1 0,24-50,-24 25,-1 0,26-49,-1 49,1-24,-26-1,26 25,49 0,-50 1,50 24,-25-25,25 25,-25-25,1 25,-1-25,25 0,-25 25,-25-49,25 49,25-25,-24 25,-1 0,0 0,25 0,-50 0,26 0,24 0,-25 0,0 0,0 0,25 0,-25 0,25 0,-24 0,-1 0,0 0,0 0,25 0,-25 0,25 0,-24 0</inkml:trace>
  <inkml:trace contextRef="#ctx0" brushRef="#br0" timeOffset="145640.625">13196 14238,'-24'0,"-26"-25,-24 25,24 0,-24 0,24 0,0 0,-24 0,49 0,0 0,1 0,-26 0,25 0,-24 0,-26 25,25 0,-24-25,24 24,26-24,-1 0,0 25,25-25,-25 25,25-25,-49 50,49-25,0-1,-25 1,0 50,25-51,0 1,0 0,0 0,-25 49,25 25,0-24,0-1,0 1,0-26,0-24,0 0,0 24,0 1,0 0,0-1,0 1,25 24,-25-24,0-50,25 74,-25-74,0 25,25 0,-25 0,0-25,24 25,-24-25,50 49,-25 1,0-1,-1-24,-24-25,0 25,25-25,-25 50,0-50,0 0,25 24,-25 1,50 25,-50-50,24 25,-24-1,25-24,0 0,0 0,-25 25,0-25,0 25,0-25,25 50,-25-26,25 26,-1-50,26 50,-50-50,25 49,0-49,-1 25,26 0,0 25,-50-50,0 24,0 1,0-25,24 25,-24 0,0-25,0 25,25-25,0 24,-25-24,74 0,-49 0,0 0,0 0,0 0,-1 0,1 0,0 0,-25 0,25 0,-25 0,25 0,-1 0,-24 0,50 0,-25 0,0 0,-25 0,49 0,-49 0,25 0,-25 0,25 0,0 0,-25 0,24 0,-24 0,25 0,-25-24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8229600" cy="990600"/>
          </a:xfrm>
        </p:spPr>
        <p:txBody>
          <a:bodyPr/>
          <a:lstStyle>
            <a:lvl1pPr>
              <a:defRPr sz="5400">
                <a:solidFill>
                  <a:srgbClr val="003399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8229600" cy="838200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1"/>
                </a:solidFill>
                <a:latin typeface="Franklin Gothic Book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563405D-61C1-4393-B8A0-FB3364786DE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7CF41-78F4-4CA8-8BE9-EFC99DA4EE6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77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5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5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4F556-9260-4C19-A69F-4E661321BA3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8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E4210-D483-4B2B-BC1D-B7408F328F1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0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7A8EC-2918-4B47-8788-C766025ED5A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6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347F2-5EBF-4F33-9F75-67871EFDB7D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79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0FB5E-D2C2-4E43-AEE8-D216427712C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03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DBEF4-AD47-4206-BFEF-8A0E1BC3511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5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61512-F251-4086-9018-C30F5C5E62C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5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C19F0-FF2C-4075-A6D6-40DD705AAF6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6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CBB65-7F53-4EF4-8818-1137A1BC4A1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1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8D5B04-03D4-4329-8229-7448841A90E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0033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0033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0033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0033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00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00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00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00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9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customXml" Target="../ink/ink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emf"/><Relationship Id="rId5" Type="http://schemas.openxmlformats.org/officeDocument/2006/relationships/diagramQuickStyle" Target="../diagrams/quickStyle1.xml"/><Relationship Id="rId10" Type="http://schemas.openxmlformats.org/officeDocument/2006/relationships/customXml" Target="../ink/ink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060848"/>
            <a:ext cx="8159824" cy="3096344"/>
          </a:xfrm>
        </p:spPr>
        <p:txBody>
          <a:bodyPr/>
          <a:lstStyle/>
          <a:p>
            <a:pPr algn="ctr"/>
            <a:r>
              <a:rPr lang="ru-RU" sz="4400" b="1" dirty="0" err="1" smtClean="0"/>
              <a:t>Запити</a:t>
            </a:r>
            <a:r>
              <a:rPr lang="ru-RU" sz="4400" b="1" dirty="0" smtClean="0"/>
              <a:t>. </a:t>
            </a:r>
            <a:r>
              <a:rPr lang="uk-UA" sz="4400" b="1" dirty="0" smtClean="0"/>
              <a:t>Створення ,  редагування  та  форматування  запитів.</a:t>
            </a:r>
            <a:r>
              <a:rPr lang="en-US" sz="4400" b="1" dirty="0" smtClean="0"/>
              <a:t> </a:t>
            </a:r>
            <a:r>
              <a:rPr lang="uk-UA" sz="4400" b="1" dirty="0" smtClean="0"/>
              <a:t/>
            </a:r>
            <a:br>
              <a:rPr lang="uk-UA" sz="4400" b="1" dirty="0" smtClean="0"/>
            </a:br>
            <a:r>
              <a:rPr lang="uk-UA" sz="4400" b="1" dirty="0" smtClean="0"/>
              <a:t>Створення  форм.</a:t>
            </a:r>
            <a:endParaRPr lang="en-US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3754"/>
            <a:ext cx="3378870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Створимо   такий  самий  запит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64" y="1196752"/>
            <a:ext cx="7172672" cy="482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9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3399"/>
                </a:solidFill>
              </a:rPr>
              <a:t>Як  зробити  зміни  в  запиті?</a:t>
            </a:r>
            <a:endParaRPr lang="ru-RU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Запит «Оцінки  з  інформатики»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5" y="1019169"/>
            <a:ext cx="896537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36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sz="4000" dirty="0" smtClean="0"/>
              <a:t>Запит «Оцінки  з  інформатики  або математики»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Запит «Оцінки  з  фізики»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7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  чому  полягає  суть  БД?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71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Створення   форм.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0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Приклади  форм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4" t="12305" r="23462" b="6250"/>
          <a:stretch/>
        </p:blipFill>
        <p:spPr bwMode="auto">
          <a:xfrm>
            <a:off x="1187624" y="1071852"/>
            <a:ext cx="6840760" cy="561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1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  БД «Учні» створимо  форму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7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Актуалізація: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Як   називаються  </a:t>
            </a:r>
            <a:r>
              <a:rPr lang="uk-UA" dirty="0" err="1" smtClean="0"/>
              <a:t>стовбчики</a:t>
            </a:r>
            <a:r>
              <a:rPr lang="uk-UA" dirty="0" smtClean="0"/>
              <a:t>   в  БД?</a:t>
            </a:r>
          </a:p>
          <a:p>
            <a:r>
              <a:rPr lang="uk-UA" dirty="0" smtClean="0"/>
              <a:t>Як  називаються  рядки   в БД?</a:t>
            </a:r>
          </a:p>
          <a:p>
            <a:r>
              <a:rPr lang="uk-UA" dirty="0" smtClean="0"/>
              <a:t>У  вигляді  чого  зберігаються дані  у  БД?</a:t>
            </a:r>
          </a:p>
          <a:p>
            <a:r>
              <a:rPr lang="uk-UA" dirty="0" smtClean="0"/>
              <a:t>Приведіть   приклади БД?</a:t>
            </a:r>
          </a:p>
          <a:p>
            <a:r>
              <a:rPr lang="uk-UA" dirty="0" smtClean="0"/>
              <a:t>Роботу  якої  програми   ми  зараз  вивчаємо?</a:t>
            </a:r>
          </a:p>
          <a:p>
            <a:r>
              <a:rPr lang="uk-UA" dirty="0" smtClean="0"/>
              <a:t>Як  перекладається  </a:t>
            </a:r>
            <a:r>
              <a:rPr lang="en-US" dirty="0" smtClean="0"/>
              <a:t>Access</a:t>
            </a:r>
            <a:r>
              <a:rPr lang="uk-UA" dirty="0" smtClean="0"/>
              <a:t>?</a:t>
            </a:r>
          </a:p>
          <a:p>
            <a:endParaRPr lang="uk-UA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563" y="4005064"/>
            <a:ext cx="2924852" cy="27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Питання  для  роздуму: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6" y="1196752"/>
            <a:ext cx="8928992" cy="472440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Як  ви  думаєте,  чому  в  БД   створюється  декілька  таблиць  пов'язаних  між  собою,  а  не  одна?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42560523"/>
              </p:ext>
            </p:extLst>
          </p:nvPr>
        </p:nvGraphicFramePr>
        <p:xfrm>
          <a:off x="179512" y="1988840"/>
          <a:ext cx="80283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Рукописные данные 2"/>
              <p14:cNvContentPartPr/>
              <p14:nvPr/>
            </p14:nvContentPartPr>
            <p14:xfrm>
              <a:off x="4822200" y="5875560"/>
              <a:ext cx="955800" cy="205920"/>
            </p14:xfrm>
          </p:contentPart>
        </mc:Choice>
        <mc:Fallback>
          <p:pic>
            <p:nvPicPr>
              <p:cNvPr id="3" name="Рукописные данные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06360" y="5812200"/>
                <a:ext cx="98748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Рукописные данные 3"/>
              <p14:cNvContentPartPr/>
              <p14:nvPr/>
            </p14:nvContentPartPr>
            <p14:xfrm>
              <a:off x="4750560" y="4964760"/>
              <a:ext cx="964800" cy="321840"/>
            </p14:xfrm>
          </p:contentPart>
        </mc:Choice>
        <mc:Fallback>
          <p:pic>
            <p:nvPicPr>
              <p:cNvPr id="4" name="Рукописные данные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34720" y="4901400"/>
                <a:ext cx="99648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" name="Рукописные данные 4"/>
              <p14:cNvContentPartPr/>
              <p14:nvPr/>
            </p14:nvContentPartPr>
            <p14:xfrm>
              <a:off x="4348800" y="1848600"/>
              <a:ext cx="2009520" cy="4125600"/>
            </p14:xfrm>
          </p:contentPart>
        </mc:Choice>
        <mc:Fallback>
          <p:pic>
            <p:nvPicPr>
              <p:cNvPr id="5" name="Рукописные данные 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39440" y="1839240"/>
                <a:ext cx="2028240" cy="4144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3047224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350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Відкриваємо   БД «Учні»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3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Зв’язок   між  даними  таблиці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5" t="6837" r="21779" b="41601"/>
          <a:stretch/>
        </p:blipFill>
        <p:spPr bwMode="auto">
          <a:xfrm>
            <a:off x="0" y="1268760"/>
            <a:ext cx="91440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1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Створення  запитів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81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229600" cy="706090"/>
          </a:xfrm>
        </p:spPr>
        <p:txBody>
          <a:bodyPr/>
          <a:lstStyle/>
          <a:p>
            <a:r>
              <a:rPr lang="uk-UA" dirty="0" smtClean="0"/>
              <a:t>Що  ви  бачите?  Опишіть?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38238" b="61207"/>
          <a:stretch/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 запитів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587584"/>
              </p:ext>
            </p:extLst>
          </p:nvPr>
        </p:nvGraphicFramePr>
        <p:xfrm>
          <a:off x="457200" y="12954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681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dless_tides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imes New Roman"/>
        <a:ea typeface=""/>
        <a:cs typeface=""/>
      </a:majorFont>
      <a:minorFont>
        <a:latin typeface="Franklin Gothic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199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endless_tides</vt:lpstr>
      <vt:lpstr>Запити. Створення ,  редагування  та  форматування  запитів.  Створення  форм.</vt:lpstr>
      <vt:lpstr>Актуалізація:</vt:lpstr>
      <vt:lpstr>Питання  для  роздуму:</vt:lpstr>
      <vt:lpstr>Презентация PowerPoint</vt:lpstr>
      <vt:lpstr>Відкриваємо   БД «Учні»</vt:lpstr>
      <vt:lpstr>Зв’язок   між  даними  таблиці</vt:lpstr>
      <vt:lpstr>Створення  запитів</vt:lpstr>
      <vt:lpstr>Що  ви  бачите?  Опишіть?</vt:lpstr>
      <vt:lpstr>Види  запитів</vt:lpstr>
      <vt:lpstr>Створимо   такий  самий  запит</vt:lpstr>
      <vt:lpstr>Як  зробити  зміни  в  запиті?</vt:lpstr>
      <vt:lpstr>Запит «Оцінки  з  інформатики»</vt:lpstr>
      <vt:lpstr>Запит «Оцінки  з  інформатики  або математики»</vt:lpstr>
      <vt:lpstr>Запит «Оцінки  з  фізики»</vt:lpstr>
      <vt:lpstr>В  чому  полягає  суть  БД?</vt:lpstr>
      <vt:lpstr>Створення   форм.</vt:lpstr>
      <vt:lpstr>Приклади  форм</vt:lpstr>
      <vt:lpstr>До  БД «Учні» створимо  форму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Endless Tides</dc:title>
  <dc:creator>User</dc:creator>
  <cp:lastModifiedBy>User</cp:lastModifiedBy>
  <cp:revision>25</cp:revision>
  <dcterms:created xsi:type="dcterms:W3CDTF">2012-02-26T17:04:25Z</dcterms:created>
  <dcterms:modified xsi:type="dcterms:W3CDTF">2012-03-06T00:59:43Z</dcterms:modified>
</cp:coreProperties>
</file>